
<file path=[Content_Types].xml><?xml version="1.0" encoding="utf-8"?>
<Types xmlns="http://schemas.openxmlformats.org/package/2006/content-types">
  <Default Extension="rels" ContentType="application/vnd.openxmlformats-package.relationships+xml"/>
  <Default Extension="png" ContentType="image/png"/>
  <Default Extension="xml" ContentType="application/xml"/>
  <Override PartName="/ppt/slideLayouts/slideLayout1.xml" ContentType="application/vnd.openxmlformats-officedocument.presentationml.slideLayout+xml"/>
  <Override PartName="/ppt/slideLayouts/slideLayout3.xml" ContentType="application/vnd.openxmlformats-officedocument.presentationml.slideLayout+xml"/>
  <Override PartName="/ppt/slideLayouts/slideLayout6.xml" ContentType="application/vnd.openxmlformats-officedocument.presentationml.slideLayout+xml"/>
  <Override PartName="/ppt/slideLayouts/slideLayout2.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notesSlides/notesSlide7.xml" ContentType="application/vnd.openxmlformats-officedocument.presentationml.notesSlide+xml"/>
  <Override PartName="/ppt/notesSlides/notesSlide2.xml" ContentType="application/vnd.openxmlformats-officedocument.presentationml.notesSlide+xml"/>
  <Override PartName="/ppt/notesSlides/notesSlide4.xml" ContentType="application/vnd.openxmlformats-officedocument.presentationml.notesSlide+xml"/>
  <Override PartName="/ppt/notesSlides/notesSlide1.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9.xml" ContentType="application/vnd.openxmlformats-officedocument.presentationml.notesSlide+xml"/>
  <Override PartName="/ppt/notesSlides/notesSlide8.xml" ContentType="application/vnd.openxmlformats-officedocument.presentationml.notesSlide+xml"/>
  <Override PartName="/ppt/notesSlides/notesSlide3.xml" ContentType="application/vnd.openxmlformats-officedocument.presentationml.notesSlide+xml"/>
  <Override PartName="/ppt/notesMasters/notesMaster1.xml" ContentType="application/vnd.openxmlformats-officedocument.presentationml.notesMaster+xml"/>
  <Override PartName="/ppt/presentation.xml" ContentType="application/vnd.openxmlformats-officedocument.presentationml.presentation.main+xml"/>
  <Override PartName="/ppt/presProps.xml" ContentType="application/vnd.openxmlformats-officedocument.presentationml.presProps+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slideMasters/slideMaster1.xml" ContentType="application/vnd.openxmlformats-officedocument.presentationml.slideMaster+xml"/>
  <Override PartName="/ppt/slides/slide7.xml" ContentType="application/vnd.openxmlformats-officedocument.presentationml.slide+xml"/>
  <Override PartName="/ppt/slides/slide1.xml" ContentType="application/vnd.openxmlformats-officedocument.presentationml.slide+xml"/>
  <Override PartName="/ppt/slides/slide8.xml" ContentType="application/vnd.openxmlformats-officedocument.presentationml.slide+xml"/>
  <Override PartName="/ppt/slides/slide4.xml" ContentType="application/vnd.openxmlformats-officedocument.presentationml.slide+xml"/>
  <Override PartName="/ppt/slides/slide2.xml" ContentType="application/vnd.openxmlformats-officedocument.presentationml.slide+xml"/>
  <Override PartName="/ppt/slides/slide9.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3.xml" ContentType="application/vnd.openxmlformats-officedocument.presentationml.slide+xml"/>
  <Override PartName="/ppt/tableStyles.xml" ContentType="application/vnd.openxmlformats-officedocument.presentationml.tableStyles+xml"/>
</Types>
</file>

<file path=_rels/.rels><?xml version="1.0" encoding="UTF-8" standalone="yes"?><Relationships xmlns="http://schemas.openxmlformats.org/package/2006/relationships"><Relationship Target="ppt/presentation.xml" Type="http://schemas.openxmlformats.org/officeDocument/2006/relationships/officeDocument" Id="rId1"/></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aveSubsetFonts="1" autoCompressPictures="0" mc:PreserveAttributes="mv:*" mc:Ignorable="mv">
  <p:sldMasterIdLst>
    <p:sldMasterId id="2147483654"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Lst>
  <p:sldSz cy="5143500" cx="9144000"/>
  <p:notesSz cy="9144000" cx="6858000"/>
  <p:defaultTextStyle>
    <a:defPPr algn="l" rtl="0" marR="0">
      <a:lnSpc>
        <a:spcPct val="100000"/>
      </a:lnSpc>
      <a:spcBef>
        <a:spcPts val="0"/>
      </a:spcBef>
      <a:spcAft>
        <a:spcPts val="0"/>
      </a:spcAft>
    </a:defPPr>
    <a:lvl1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1pPr>
    <a:lvl2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2pPr>
    <a:lvl3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3pPr>
    <a:lvl4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4pPr>
    <a:lvl5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5pPr>
    <a:lvl6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6pPr>
    <a:lvl7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7pPr>
    <a:lvl8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8pPr>
    <a:lvl9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tableStyles.xml><?xml version="1.0" encoding="utf-8"?>
<a:tblStyleLst xmlns:a="http://schemas.openxmlformats.org/drawingml/2006/main" xmlns:r="http://schemas.openxmlformats.org/officeDocument/2006/relationships" def="{90651C3A-4460-11DB-9652-00E08161165F}"/>
</file>

<file path=ppt/_rels/presentation.xml.rels><?xml version="1.0" encoding="UTF-8" standalone="yes"?><Relationships xmlns="http://schemas.openxmlformats.org/package/2006/relationships"><Relationship Target="slides/slide9.xml" Type="http://schemas.openxmlformats.org/officeDocument/2006/relationships/slide" Id="rId14"/><Relationship Target="presProps.xml" Type="http://schemas.openxmlformats.org/officeDocument/2006/relationships/presProps" Id="rId2"/><Relationship Target="slides/slide7.xml" Type="http://schemas.openxmlformats.org/officeDocument/2006/relationships/slide" Id="rId12"/><Relationship Target="theme/theme1.xml" Type="http://schemas.openxmlformats.org/officeDocument/2006/relationships/theme" Id="rId1"/><Relationship Target="slides/slide8.xml" Type="http://schemas.openxmlformats.org/officeDocument/2006/relationships/slide" Id="rId13"/><Relationship Target="slideMasters/slideMaster1.xml" Type="http://schemas.openxmlformats.org/officeDocument/2006/relationships/slideMaster" Id="rId4"/><Relationship Target="slides/slide5.xml" Type="http://schemas.openxmlformats.org/officeDocument/2006/relationships/slide" Id="rId10"/><Relationship Target="tableStyles.xml" Type="http://schemas.openxmlformats.org/officeDocument/2006/relationships/tableStyles" Id="rId3"/><Relationship Target="slides/slide6.xml" Type="http://schemas.openxmlformats.org/officeDocument/2006/relationships/slide" Id="rId11"/><Relationship Target="slides/slide4.xml" Type="http://schemas.openxmlformats.org/officeDocument/2006/relationships/slide" Id="rId9"/><Relationship Target="slides/slide1.xml" Type="http://schemas.openxmlformats.org/officeDocument/2006/relationships/slide" Id="rId6"/><Relationship Target="notesMasters/notesMaster1.xml" Type="http://schemas.openxmlformats.org/officeDocument/2006/relationships/notesMaster" Id="rId5"/><Relationship Target="slides/slide3.xml" Type="http://schemas.openxmlformats.org/officeDocument/2006/relationships/slide" Id="rId8"/><Relationship Target="slides/slide2.xml" Type="http://schemas.openxmlformats.org/officeDocument/2006/relationships/slide" Id="rId7"/></Relationships>
</file>

<file path=ppt/notesMasters/_rels/notesMaster1.xml.rels><?xml version="1.0" encoding="UTF-8" standalone="yes"?><Relationships xmlns="http://schemas.openxmlformats.org/package/2006/relationships"><Relationship Target="../theme/theme2.xml" Type="http://schemas.openxmlformats.org/officeDocument/2006/relationships/theme" Id="rId1"/></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 name="Shape 1"/>
        <p:cNvGrpSpPr/>
        <p:nvPr/>
      </p:nvGrpSpPr>
      <p:grpSpPr>
        <a:xfrm>
          <a:off y="0" x="0"/>
          <a:ext cy="0" cx="0"/>
          <a:chOff y="0" x="0"/>
          <a:chExt cy="0" cx="0"/>
        </a:xfrm>
      </p:grpSpPr>
      <p:sp>
        <p:nvSpPr>
          <p:cNvPr id="2" name="Shape 2"/>
          <p:cNvSpPr/>
          <p:nvPr>
            <p:ph idx="2" type="sldImg"/>
          </p:nvPr>
        </p:nvSpPr>
        <p:spPr>
          <a:xfrm>
            <a:off y="685800" x="1143225"/>
            <a:ext cy="3429000" cx="4572225"/>
          </a:xfrm>
          <a:custGeom>
            <a:pathLst>
              <a:path w="120000" extrusionOk="0" h="120000">
                <a:moveTo>
                  <a:pt y="0" x="0"/>
                </a:moveTo>
                <a:lnTo>
                  <a:pt y="0" x="120000"/>
                </a:lnTo>
                <a:lnTo>
                  <a:pt y="120000" x="120000"/>
                </a:lnTo>
                <a:lnTo>
                  <a:pt y="120000" x="0"/>
                </a:lnTo>
                <a:close/>
              </a:path>
            </a:pathLst>
          </a:custGeom>
        </p:spPr>
      </p:sp>
      <p:sp>
        <p:nvSpPr>
          <p:cNvPr id="3" name="Shape 3"/>
          <p:cNvSpPr txBox="1"/>
          <p:nvPr>
            <p:ph idx="1" type="body"/>
          </p:nvPr>
        </p:nvSpPr>
        <p:spPr>
          <a:xfrm>
            <a:off y="4343400" x="685800"/>
            <a:ext cy="4114800" cx="5486399"/>
          </a:xfrm>
          <a:prstGeom prst="rect">
            <a:avLst/>
          </a:prstGeom>
        </p:spPr>
        <p:txBody>
          <a:bodyPr bIns="91425" rIns="91425" lIns="91425" tIns="91425" anchor="t" anchorCtr="0"/>
          <a:lstStyle>
            <a:lvl1pPr>
              <a:defRPr sz="1100"/>
            </a:lvl1pPr>
            <a:lvl2pPr>
              <a:defRPr sz="1100"/>
            </a:lvl2pPr>
            <a:lvl3pPr>
              <a:defRPr sz="1100"/>
            </a:lvl3pPr>
            <a:lvl4pPr>
              <a:defRPr sz="1100"/>
            </a:lvl4pPr>
            <a:lvl5pPr>
              <a:defRPr sz="1100"/>
            </a:lvl5pPr>
            <a:lvl6pPr>
              <a:defRPr sz="1100"/>
            </a:lvl6pPr>
            <a:lvl7pPr>
              <a:defRPr sz="1100"/>
            </a:lvl7pPr>
            <a:lvl8pPr>
              <a:defRPr sz="1100"/>
            </a:lvl8pPr>
            <a:lvl9pPr>
              <a:defRPr sz="1100"/>
            </a:lvl9pPr>
          </a:lstStyle>
          <a:p/>
        </p:txBody>
      </p:sp>
    </p:spTree>
  </p:cSld>
  <p:clrMap accent2="accent2" accent3="accent3" accent4="accent4" accent5="accent5" accent6="accent6" hlink="hlink" tx2="lt2" tx1="dk1" bg2="dk2" bg1="lt1" folHlink="folHlink" accent1="accent1"/>
</p:notesMaster>
</file>

<file path=ppt/notesSlides/_rels/notesSlide1.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2.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3.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4.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5.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6.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7.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8.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_rels/notesSlide9.xml.rels><?xml version="1.0" encoding="UTF-8" standalone="yes"?><Relationships xmlns="http://schemas.openxmlformats.org/package/2006/relationships"><Relationship Target="../notesMasters/notesMaster1.xml" Type="http://schemas.openxmlformats.org/officeDocument/2006/relationships/notesMaster" Id="rId1"/></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39" name="Shape 39"/>
        <p:cNvGrpSpPr/>
        <p:nvPr/>
      </p:nvGrpSpPr>
      <p:grpSpPr>
        <a:xfrm>
          <a:off y="0" x="0"/>
          <a:ext cy="0" cx="0"/>
          <a:chOff y="0" x="0"/>
          <a:chExt cy="0" cx="0"/>
        </a:xfrm>
      </p:grpSpPr>
      <p:sp>
        <p:nvSpPr>
          <p:cNvPr id="40" name="Shape 40"/>
          <p:cNvSpPr/>
          <p:nvPr>
            <p:ph idx="2" type="sldImg"/>
          </p:nvPr>
        </p:nvSpPr>
        <p:spPr>
          <a:xfrm>
            <a:off y="685800" x="1143225"/>
            <a:ext cy="3429000" cx="4572225"/>
          </a:xfrm>
          <a:custGeom>
            <a:pathLst>
              <a:path w="120000" extrusionOk="0" h="120000">
                <a:moveTo>
                  <a:pt y="0" x="0"/>
                </a:moveTo>
                <a:lnTo>
                  <a:pt y="0" x="120000"/>
                </a:lnTo>
                <a:lnTo>
                  <a:pt y="120000" x="120000"/>
                </a:lnTo>
                <a:lnTo>
                  <a:pt y="120000" x="0"/>
                </a:lnTo>
                <a:close/>
              </a:path>
            </a:pathLst>
          </a:custGeom>
        </p:spPr>
      </p:sp>
      <p:sp>
        <p:nvSpPr>
          <p:cNvPr id="41" name="Shape 41"/>
          <p:cNvSpPr txBox="1"/>
          <p:nvPr>
            <p:ph idx="1" type="body"/>
          </p:nvPr>
        </p:nvSpPr>
        <p:spPr>
          <a:xfrm>
            <a:off y="4343400" x="685800"/>
            <a:ext cy="4114800" cx="5486399"/>
          </a:xfrm>
          <a:prstGeom prst="rect">
            <a:avLst/>
          </a:prstGeom>
        </p:spPr>
        <p:txBody>
          <a:bodyPr bIns="91425" rIns="91425" lIns="91425" tIns="91425" anchor="t" anchorCtr="0">
            <a:noAutofit/>
          </a:bodyPr>
          <a:lstStyle/>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45" name="Shape 45"/>
        <p:cNvGrpSpPr/>
        <p:nvPr/>
      </p:nvGrpSpPr>
      <p:grpSpPr>
        <a:xfrm>
          <a:off y="0" x="0"/>
          <a:ext cy="0" cx="0"/>
          <a:chOff y="0" x="0"/>
          <a:chExt cy="0" cx="0"/>
        </a:xfrm>
      </p:grpSpPr>
      <p:sp>
        <p:nvSpPr>
          <p:cNvPr id="46" name="Shape 46"/>
          <p:cNvSpPr/>
          <p:nvPr>
            <p:ph idx="2" type="sldImg"/>
          </p:nvPr>
        </p:nvSpPr>
        <p:spPr>
          <a:xfrm>
            <a:off y="685800" x="1143225"/>
            <a:ext cy="3429000" cx="4572299"/>
          </a:xfrm>
          <a:custGeom>
            <a:pathLst>
              <a:path w="120000" extrusionOk="0" h="120000">
                <a:moveTo>
                  <a:pt y="0" x="0"/>
                </a:moveTo>
                <a:lnTo>
                  <a:pt y="0" x="120000"/>
                </a:lnTo>
                <a:lnTo>
                  <a:pt y="120000" x="120000"/>
                </a:lnTo>
                <a:lnTo>
                  <a:pt y="120000" x="0"/>
                </a:lnTo>
                <a:close/>
              </a:path>
            </a:pathLst>
          </a:custGeom>
        </p:spPr>
      </p:sp>
      <p:sp>
        <p:nvSpPr>
          <p:cNvPr id="47" name="Shape 47"/>
          <p:cNvSpPr txBox="1"/>
          <p:nvPr>
            <p:ph idx="1" type="body"/>
          </p:nvPr>
        </p:nvSpPr>
        <p:spPr>
          <a:xfrm>
            <a:off y="4343400" x="685800"/>
            <a:ext cy="4114800" cx="5486399"/>
          </a:xfrm>
          <a:prstGeom prst="rect">
            <a:avLst/>
          </a:prstGeom>
        </p:spPr>
        <p:txBody>
          <a:bodyPr bIns="91425" rIns="91425" lIns="91425" tIns="91425" anchor="t" anchorCtr="0">
            <a:noAutofit/>
          </a:bodyPr>
          <a:lstStyle/>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51" name="Shape 51"/>
        <p:cNvGrpSpPr/>
        <p:nvPr/>
      </p:nvGrpSpPr>
      <p:grpSpPr>
        <a:xfrm>
          <a:off y="0" x="0"/>
          <a:ext cy="0" cx="0"/>
          <a:chOff y="0" x="0"/>
          <a:chExt cy="0" cx="0"/>
        </a:xfrm>
      </p:grpSpPr>
      <p:sp>
        <p:nvSpPr>
          <p:cNvPr id="52" name="Shape 52"/>
          <p:cNvSpPr/>
          <p:nvPr>
            <p:ph idx="2" type="sldImg"/>
          </p:nvPr>
        </p:nvSpPr>
        <p:spPr>
          <a:xfrm>
            <a:off y="685800" x="1143225"/>
            <a:ext cy="3429000" cx="4572299"/>
          </a:xfrm>
          <a:custGeom>
            <a:pathLst>
              <a:path w="120000" extrusionOk="0" h="120000">
                <a:moveTo>
                  <a:pt y="0" x="0"/>
                </a:moveTo>
                <a:lnTo>
                  <a:pt y="0" x="120000"/>
                </a:lnTo>
                <a:lnTo>
                  <a:pt y="120000" x="120000"/>
                </a:lnTo>
                <a:lnTo>
                  <a:pt y="120000" x="0"/>
                </a:lnTo>
                <a:close/>
              </a:path>
            </a:pathLst>
          </a:custGeom>
        </p:spPr>
      </p:sp>
      <p:sp>
        <p:nvSpPr>
          <p:cNvPr id="53" name="Shape 53"/>
          <p:cNvSpPr txBox="1"/>
          <p:nvPr>
            <p:ph idx="1" type="body"/>
          </p:nvPr>
        </p:nvSpPr>
        <p:spPr>
          <a:xfrm>
            <a:off y="4343400" x="685800"/>
            <a:ext cy="4114800" cx="5486399"/>
          </a:xfrm>
          <a:prstGeom prst="rect">
            <a:avLst/>
          </a:prstGeom>
        </p:spPr>
        <p:txBody>
          <a:bodyPr bIns="91425" rIns="91425" lIns="91425" tIns="91425" anchor="t" anchorCtr="0">
            <a:noAutofit/>
          </a:bodyPr>
          <a:lstStyle/>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57" name="Shape 57"/>
        <p:cNvGrpSpPr/>
        <p:nvPr/>
      </p:nvGrpSpPr>
      <p:grpSpPr>
        <a:xfrm>
          <a:off y="0" x="0"/>
          <a:ext cy="0" cx="0"/>
          <a:chOff y="0" x="0"/>
          <a:chExt cy="0" cx="0"/>
        </a:xfrm>
      </p:grpSpPr>
      <p:sp>
        <p:nvSpPr>
          <p:cNvPr id="58" name="Shape 58"/>
          <p:cNvSpPr/>
          <p:nvPr>
            <p:ph idx="2" type="sldImg"/>
          </p:nvPr>
        </p:nvSpPr>
        <p:spPr>
          <a:xfrm>
            <a:off y="685800" x="1143225"/>
            <a:ext cy="3429000" cx="4572299"/>
          </a:xfrm>
          <a:custGeom>
            <a:pathLst>
              <a:path w="120000" extrusionOk="0" h="120000">
                <a:moveTo>
                  <a:pt y="0" x="0"/>
                </a:moveTo>
                <a:lnTo>
                  <a:pt y="0" x="120000"/>
                </a:lnTo>
                <a:lnTo>
                  <a:pt y="120000" x="120000"/>
                </a:lnTo>
                <a:lnTo>
                  <a:pt y="120000" x="0"/>
                </a:lnTo>
                <a:close/>
              </a:path>
            </a:pathLst>
          </a:custGeom>
        </p:spPr>
      </p:sp>
      <p:sp>
        <p:nvSpPr>
          <p:cNvPr id="59" name="Shape 59"/>
          <p:cNvSpPr txBox="1"/>
          <p:nvPr>
            <p:ph idx="1" type="body"/>
          </p:nvPr>
        </p:nvSpPr>
        <p:spPr>
          <a:xfrm>
            <a:off y="4343400" x="685800"/>
            <a:ext cy="4114800" cx="5486399"/>
          </a:xfrm>
          <a:prstGeom prst="rect">
            <a:avLst/>
          </a:prstGeom>
        </p:spPr>
        <p:txBody>
          <a:bodyPr bIns="91425" rIns="91425" lIns="91425" tIns="91425" anchor="t" anchorCtr="0">
            <a:noAutofit/>
          </a:bodyPr>
          <a:lstStyle/>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63" name="Shape 63"/>
        <p:cNvGrpSpPr/>
        <p:nvPr/>
      </p:nvGrpSpPr>
      <p:grpSpPr>
        <a:xfrm>
          <a:off y="0" x="0"/>
          <a:ext cy="0" cx="0"/>
          <a:chOff y="0" x="0"/>
          <a:chExt cy="0" cx="0"/>
        </a:xfrm>
      </p:grpSpPr>
      <p:sp>
        <p:nvSpPr>
          <p:cNvPr id="64" name="Shape 64"/>
          <p:cNvSpPr/>
          <p:nvPr>
            <p:ph idx="2" type="sldImg"/>
          </p:nvPr>
        </p:nvSpPr>
        <p:spPr>
          <a:xfrm>
            <a:off y="685800" x="1143225"/>
            <a:ext cy="3429000" cx="4572299"/>
          </a:xfrm>
          <a:custGeom>
            <a:pathLst>
              <a:path w="120000" extrusionOk="0" h="120000">
                <a:moveTo>
                  <a:pt y="0" x="0"/>
                </a:moveTo>
                <a:lnTo>
                  <a:pt y="0" x="120000"/>
                </a:lnTo>
                <a:lnTo>
                  <a:pt y="120000" x="120000"/>
                </a:lnTo>
                <a:lnTo>
                  <a:pt y="120000" x="0"/>
                </a:lnTo>
                <a:close/>
              </a:path>
            </a:pathLst>
          </a:custGeom>
        </p:spPr>
      </p:sp>
      <p:sp>
        <p:nvSpPr>
          <p:cNvPr id="65" name="Shape 65"/>
          <p:cNvSpPr txBox="1"/>
          <p:nvPr>
            <p:ph idx="1" type="body"/>
          </p:nvPr>
        </p:nvSpPr>
        <p:spPr>
          <a:xfrm>
            <a:off y="4343400" x="685800"/>
            <a:ext cy="4114800" cx="5486399"/>
          </a:xfrm>
          <a:prstGeom prst="rect">
            <a:avLst/>
          </a:prstGeom>
        </p:spPr>
        <p:txBody>
          <a:bodyPr bIns="91425" rIns="91425" lIns="91425" tIns="91425" anchor="t" anchorCtr="0">
            <a:noAutofit/>
          </a:bodyPr>
          <a:lstStyle/>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69" name="Shape 69"/>
        <p:cNvGrpSpPr/>
        <p:nvPr/>
      </p:nvGrpSpPr>
      <p:grpSpPr>
        <a:xfrm>
          <a:off y="0" x="0"/>
          <a:ext cy="0" cx="0"/>
          <a:chOff y="0" x="0"/>
          <a:chExt cy="0" cx="0"/>
        </a:xfrm>
      </p:grpSpPr>
      <p:sp>
        <p:nvSpPr>
          <p:cNvPr id="70" name="Shape 70"/>
          <p:cNvSpPr/>
          <p:nvPr>
            <p:ph idx="2" type="sldImg"/>
          </p:nvPr>
        </p:nvSpPr>
        <p:spPr>
          <a:xfrm>
            <a:off y="685800" x="1143225"/>
            <a:ext cy="3429000" cx="4572299"/>
          </a:xfrm>
          <a:custGeom>
            <a:pathLst>
              <a:path w="120000" extrusionOk="0" h="120000">
                <a:moveTo>
                  <a:pt y="0" x="0"/>
                </a:moveTo>
                <a:lnTo>
                  <a:pt y="0" x="120000"/>
                </a:lnTo>
                <a:lnTo>
                  <a:pt y="120000" x="120000"/>
                </a:lnTo>
                <a:lnTo>
                  <a:pt y="120000" x="0"/>
                </a:lnTo>
                <a:close/>
              </a:path>
            </a:pathLst>
          </a:custGeom>
        </p:spPr>
      </p:sp>
      <p:sp>
        <p:nvSpPr>
          <p:cNvPr id="71" name="Shape 71"/>
          <p:cNvSpPr txBox="1"/>
          <p:nvPr>
            <p:ph idx="1" type="body"/>
          </p:nvPr>
        </p:nvSpPr>
        <p:spPr>
          <a:xfrm>
            <a:off y="4343400" x="685800"/>
            <a:ext cy="4114800" cx="5486399"/>
          </a:xfrm>
          <a:prstGeom prst="rect">
            <a:avLst/>
          </a:prstGeom>
        </p:spPr>
        <p:txBody>
          <a:bodyPr bIns="91425" rIns="91425" lIns="91425" tIns="91425" anchor="t" anchorCtr="0">
            <a:noAutofit/>
          </a:bodyPr>
          <a:lstStyle/>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75" name="Shape 75"/>
        <p:cNvGrpSpPr/>
        <p:nvPr/>
      </p:nvGrpSpPr>
      <p:grpSpPr>
        <a:xfrm>
          <a:off y="0" x="0"/>
          <a:ext cy="0" cx="0"/>
          <a:chOff y="0" x="0"/>
          <a:chExt cy="0" cx="0"/>
        </a:xfrm>
      </p:grpSpPr>
      <p:sp>
        <p:nvSpPr>
          <p:cNvPr id="76" name="Shape 76"/>
          <p:cNvSpPr/>
          <p:nvPr>
            <p:ph idx="2" type="sldImg"/>
          </p:nvPr>
        </p:nvSpPr>
        <p:spPr>
          <a:xfrm>
            <a:off y="685800" x="1143225"/>
            <a:ext cy="3429000" cx="4572299"/>
          </a:xfrm>
          <a:custGeom>
            <a:pathLst>
              <a:path w="120000" extrusionOk="0" h="120000">
                <a:moveTo>
                  <a:pt y="0" x="0"/>
                </a:moveTo>
                <a:lnTo>
                  <a:pt y="0" x="120000"/>
                </a:lnTo>
                <a:lnTo>
                  <a:pt y="120000" x="120000"/>
                </a:lnTo>
                <a:lnTo>
                  <a:pt y="120000" x="0"/>
                </a:lnTo>
                <a:close/>
              </a:path>
            </a:pathLst>
          </a:custGeom>
        </p:spPr>
      </p:sp>
      <p:sp>
        <p:nvSpPr>
          <p:cNvPr id="77" name="Shape 77"/>
          <p:cNvSpPr txBox="1"/>
          <p:nvPr>
            <p:ph idx="1" type="body"/>
          </p:nvPr>
        </p:nvSpPr>
        <p:spPr>
          <a:xfrm>
            <a:off y="4343400" x="685800"/>
            <a:ext cy="4114800" cx="5486399"/>
          </a:xfrm>
          <a:prstGeom prst="rect">
            <a:avLst/>
          </a:prstGeom>
        </p:spPr>
        <p:txBody>
          <a:bodyPr bIns="91425" rIns="91425" lIns="91425" tIns="91425" anchor="t" anchorCtr="0">
            <a:noAutofit/>
          </a:bodyPr>
          <a:lstStyle/>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81" name="Shape 81"/>
        <p:cNvGrpSpPr/>
        <p:nvPr/>
      </p:nvGrpSpPr>
      <p:grpSpPr>
        <a:xfrm>
          <a:off y="0" x="0"/>
          <a:ext cy="0" cx="0"/>
          <a:chOff y="0" x="0"/>
          <a:chExt cy="0" cx="0"/>
        </a:xfrm>
      </p:grpSpPr>
      <p:sp>
        <p:nvSpPr>
          <p:cNvPr id="82" name="Shape 82"/>
          <p:cNvSpPr/>
          <p:nvPr>
            <p:ph idx="2" type="sldImg"/>
          </p:nvPr>
        </p:nvSpPr>
        <p:spPr>
          <a:xfrm>
            <a:off y="685800" x="1143225"/>
            <a:ext cy="3429000" cx="4572299"/>
          </a:xfrm>
          <a:custGeom>
            <a:pathLst>
              <a:path w="120000" extrusionOk="0" h="120000">
                <a:moveTo>
                  <a:pt y="0" x="0"/>
                </a:moveTo>
                <a:lnTo>
                  <a:pt y="0" x="120000"/>
                </a:lnTo>
                <a:lnTo>
                  <a:pt y="120000" x="120000"/>
                </a:lnTo>
                <a:lnTo>
                  <a:pt y="120000" x="0"/>
                </a:lnTo>
                <a:close/>
              </a:path>
            </a:pathLst>
          </a:custGeom>
        </p:spPr>
      </p:sp>
      <p:sp>
        <p:nvSpPr>
          <p:cNvPr id="83" name="Shape 83"/>
          <p:cNvSpPr txBox="1"/>
          <p:nvPr>
            <p:ph idx="1" type="body"/>
          </p:nvPr>
        </p:nvSpPr>
        <p:spPr>
          <a:xfrm>
            <a:off y="4343400" x="685800"/>
            <a:ext cy="4114800" cx="5486399"/>
          </a:xfrm>
          <a:prstGeom prst="rect">
            <a:avLst/>
          </a:prstGeom>
        </p:spPr>
        <p:txBody>
          <a:bodyPr bIns="91425" rIns="91425" lIns="91425" tIns="91425" anchor="t" anchorCtr="0">
            <a:noAutofit/>
          </a:bodyPr>
          <a:lstStyle/>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Sp="0" showMasterPhAnim="0">
  <p:cSld>
    <p:spTree>
      <p:nvGrpSpPr>
        <p:cNvPr id="87" name="Shape 87"/>
        <p:cNvGrpSpPr/>
        <p:nvPr/>
      </p:nvGrpSpPr>
      <p:grpSpPr>
        <a:xfrm>
          <a:off y="0" x="0"/>
          <a:ext cy="0" cx="0"/>
          <a:chOff y="0" x="0"/>
          <a:chExt cy="0" cx="0"/>
        </a:xfrm>
      </p:grpSpPr>
      <p:sp>
        <p:nvSpPr>
          <p:cNvPr id="88" name="Shape 88"/>
          <p:cNvSpPr/>
          <p:nvPr>
            <p:ph idx="2" type="sldImg"/>
          </p:nvPr>
        </p:nvSpPr>
        <p:spPr>
          <a:xfrm>
            <a:off y="685800" x="1143225"/>
            <a:ext cy="3429000" cx="4572299"/>
          </a:xfrm>
          <a:custGeom>
            <a:pathLst>
              <a:path w="120000" extrusionOk="0" h="120000">
                <a:moveTo>
                  <a:pt y="0" x="0"/>
                </a:moveTo>
                <a:lnTo>
                  <a:pt y="0" x="120000"/>
                </a:lnTo>
                <a:lnTo>
                  <a:pt y="120000" x="120000"/>
                </a:lnTo>
                <a:lnTo>
                  <a:pt y="120000" x="0"/>
                </a:lnTo>
                <a:close/>
              </a:path>
            </a:pathLst>
          </a:custGeom>
        </p:spPr>
      </p:sp>
      <p:sp>
        <p:nvSpPr>
          <p:cNvPr id="89" name="Shape 89"/>
          <p:cNvSpPr txBox="1"/>
          <p:nvPr>
            <p:ph idx="1" type="body"/>
          </p:nvPr>
        </p:nvSpPr>
        <p:spPr>
          <a:xfrm>
            <a:off y="4343400" x="685800"/>
            <a:ext cy="4114800" cx="5486399"/>
          </a:xfrm>
          <a:prstGeom prst="rect">
            <a:avLst/>
          </a:prstGeom>
        </p:spPr>
        <p:txBody>
          <a:bodyPr bIns="91425" rIns="91425" lIns="91425" tIns="91425" anchor="t" anchorCtr="0">
            <a:noAutofit/>
          </a:bodyPr>
          <a:lstStyle/>
          <a:p/>
        </p:txBody>
      </p:sp>
    </p:spTree>
  </p:cSld>
  <p:clrMapOvr>
    <a:masterClrMapping/>
  </p:clrMapOvr>
</p:notes>
</file>

<file path=ppt/slideLayouts/_rels/slideLayout1.xml.rels><?xml version="1.0" encoding="UTF-8" standalone="yes"?><Relationships xmlns="http://schemas.openxmlformats.org/package/2006/relationships"><Relationship Target="../slideMasters/slideMaster1.xml" Type="http://schemas.openxmlformats.org/officeDocument/2006/relationships/slideMaster" Id="rId1"/></Relationships>
</file>

<file path=ppt/slideLayouts/_rels/slideLayout2.xml.rels><?xml version="1.0" encoding="UTF-8" standalone="yes"?><Relationships xmlns="http://schemas.openxmlformats.org/package/2006/relationships"><Relationship Target="../slideMasters/slideMaster1.xml" Type="http://schemas.openxmlformats.org/officeDocument/2006/relationships/slideMaster" Id="rId1"/></Relationships>
</file>

<file path=ppt/slideLayouts/_rels/slideLayout3.xml.rels><?xml version="1.0" encoding="UTF-8" standalone="yes"?><Relationships xmlns="http://schemas.openxmlformats.org/package/2006/relationships"><Relationship Target="../slideMasters/slideMaster1.xml" Type="http://schemas.openxmlformats.org/officeDocument/2006/relationships/slideMaster" Id="rId1"/></Relationships>
</file>

<file path=ppt/slideLayouts/_rels/slideLayout4.xml.rels><?xml version="1.0" encoding="UTF-8" standalone="yes"?><Relationships xmlns="http://schemas.openxmlformats.org/package/2006/relationships"><Relationship Target="../slideMasters/slideMaster1.xml" Type="http://schemas.openxmlformats.org/officeDocument/2006/relationships/slideMaster" Id="rId1"/></Relationships>
</file>

<file path=ppt/slideLayouts/_rels/slideLayout5.xml.rels><?xml version="1.0" encoding="UTF-8" standalone="yes"?><Relationships xmlns="http://schemas.openxmlformats.org/package/2006/relationships"><Relationship Target="../slideMasters/slideMaster1.xml" Type="http://schemas.openxmlformats.org/officeDocument/2006/relationships/slideMaster" Id="rId1"/></Relationships>
</file>

<file path=ppt/slideLayouts/_rels/slideLayout6.xml.rels><?xml version="1.0" encoding="UTF-8" standalone="yes"?><Relationships xmlns="http://schemas.openxmlformats.org/package/2006/relationships"><Relationship Target="../slideMasters/slideMaster1.xml" Type="http://schemas.openxmlformats.org/officeDocument/2006/relationships/slideMaster" Id="rId1"/></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8" name="Shape 8"/>
        <p:cNvGrpSpPr/>
        <p:nvPr/>
      </p:nvGrpSpPr>
      <p:grpSpPr>
        <a:xfrm>
          <a:off y="0" x="0"/>
          <a:ext cy="0" cx="0"/>
          <a:chOff y="0" x="0"/>
          <a:chExt cy="0" cx="0"/>
        </a:xfrm>
      </p:grpSpPr>
      <p:sp>
        <p:nvSpPr>
          <p:cNvPr id="9" name="Shape 9"/>
          <p:cNvSpPr/>
          <p:nvPr/>
        </p:nvSpPr>
        <p:spPr>
          <a:xfrm>
            <a:off y="0" x="4724400"/>
            <a:ext cy="5140547" cx="3012140"/>
          </a:xfrm>
          <a:custGeom>
            <a:pathLst>
              <a:path w="3012141" extrusionOk="0" h="6854064">
                <a:moveTo>
                  <a:pt y="0" x="2623817"/>
                </a:moveTo>
                <a:lnTo>
                  <a:pt y="608783" x="2791741"/>
                </a:lnTo>
                <a:lnTo>
                  <a:pt y="1301537" x="1826176"/>
                </a:lnTo>
                <a:lnTo>
                  <a:pt y="2466623" x="2130539"/>
                </a:lnTo>
                <a:lnTo>
                  <a:pt y="3190866" x="1175470"/>
                </a:lnTo>
                <a:lnTo>
                  <a:pt y="4355952" x="1469337"/>
                </a:lnTo>
                <a:lnTo>
                  <a:pt y="5080194" x="493277"/>
                </a:lnTo>
                <a:lnTo>
                  <a:pt y="6255776" x="808135"/>
                </a:lnTo>
                <a:lnTo>
                  <a:pt y="6854064" x="0"/>
                </a:lnTo>
                <a:lnTo>
                  <a:pt y="6854064" x="388325"/>
                </a:lnTo>
                <a:lnTo>
                  <a:pt y="6308258" x="1007545"/>
                </a:lnTo>
                <a:lnTo>
                  <a:pt y="5122179" x="713678"/>
                </a:lnTo>
                <a:lnTo>
                  <a:pt y="4408433" x="1679242"/>
                </a:lnTo>
                <a:lnTo>
                  <a:pt y="3232851" x="1364384"/>
                </a:lnTo>
                <a:lnTo>
                  <a:pt y="2498112" x="2361435"/>
                </a:lnTo>
                <a:lnTo>
                  <a:pt y="1343522" x="2015091"/>
                </a:lnTo>
                <a:lnTo>
                  <a:pt y="608783" x="3012141"/>
                </a:lnTo>
                <a:lnTo>
                  <a:pt y="0" x="2833722"/>
                </a:lnTo>
              </a:path>
            </a:pathLst>
          </a:custGeom>
          <a:solidFill>
            <a:schemeClr val="dk1"/>
          </a:solidFill>
          <a:ln>
            <a:noFill/>
          </a:ln>
        </p:spPr>
        <p:txBody>
          <a:bodyPr bIns="45700" rIns="91425" lIns="91425" tIns="45700" anchor="ctr" anchorCtr="0">
            <a:noAutofit/>
          </a:bodyPr>
          <a:lstStyle/>
          <a:p/>
        </p:txBody>
      </p:sp>
      <p:grpSp>
        <p:nvGrpSpPr>
          <p:cNvPr id="10" name="Shape 10"/>
          <p:cNvGrpSpPr/>
          <p:nvPr/>
        </p:nvGrpSpPr>
        <p:grpSpPr>
          <a:xfrm>
            <a:off y="0" x="4571999"/>
            <a:ext cy="5143499" cx="4546600"/>
            <a:chOff y="0" x="1447"/>
            <a:chExt cy="4319" cx="2863"/>
          </a:xfrm>
        </p:grpSpPr>
        <p:sp>
          <p:nvSpPr>
            <p:cNvPr id="11" name="Shape 11"/>
            <p:cNvSpPr/>
            <p:nvPr/>
          </p:nvSpPr>
          <p:spPr>
            <a:xfrm>
              <a:off y="0" x="1447"/>
              <a:ext cy="4319" cx="1885"/>
            </a:xfrm>
            <a:custGeom>
              <a:pathLst>
                <a:path w="1886" extrusionOk="0" h="4320">
                  <a:moveTo>
                    <a:pt y="0" x="1719"/>
                  </a:moveTo>
                  <a:lnTo>
                    <a:pt y="357" x="1813"/>
                  </a:lnTo>
                  <a:lnTo>
                    <a:pt y="805" x="1194"/>
                  </a:lnTo>
                  <a:lnTo>
                    <a:pt y="1544" x="1393"/>
                  </a:lnTo>
                  <a:lnTo>
                    <a:pt y="1991" x="777"/>
                  </a:lnTo>
                  <a:lnTo>
                    <a:pt y="2734" x="972"/>
                  </a:lnTo>
                  <a:lnTo>
                    <a:pt y="3178" x="355"/>
                  </a:lnTo>
                  <a:lnTo>
                    <a:pt y="3921" x="554"/>
                  </a:lnTo>
                  <a:lnTo>
                    <a:pt y="4320" x="0"/>
                  </a:lnTo>
                  <a:lnTo>
                    <a:pt y="4320" x="109"/>
                  </a:lnTo>
                  <a:lnTo>
                    <a:pt y="3948" x="623"/>
                  </a:lnTo>
                  <a:lnTo>
                    <a:pt y="3205" x="430"/>
                  </a:lnTo>
                  <a:lnTo>
                    <a:pt y="2761" x="1045"/>
                  </a:lnTo>
                  <a:lnTo>
                    <a:pt y="2018" x="850"/>
                  </a:lnTo>
                  <a:lnTo>
                    <a:pt y="1572" x="1468"/>
                  </a:lnTo>
                  <a:lnTo>
                    <a:pt y="830" x="1271"/>
                  </a:lnTo>
                  <a:lnTo>
                    <a:pt y="386" x="1886"/>
                  </a:lnTo>
                  <a:lnTo>
                    <a:pt y="0" x="1788"/>
                  </a:lnTo>
                  <a:lnTo>
                    <a:pt y="0" x="1719"/>
                  </a:lnTo>
                  <a:close/>
                </a:path>
              </a:pathLst>
            </a:custGeom>
            <a:solidFill>
              <a:srgbClr val="A64129"/>
            </a:solidFill>
            <a:ln>
              <a:noFill/>
            </a:ln>
          </p:spPr>
          <p:txBody>
            <a:bodyPr bIns="45700" rIns="91425" lIns="91425" tIns="45700" anchor="t" anchorCtr="0">
              <a:noAutofit/>
            </a:bodyPr>
            <a:lstStyle/>
            <a:p/>
          </p:txBody>
        </p:sp>
        <p:sp>
          <p:nvSpPr>
            <p:cNvPr id="12" name="Shape 12"/>
            <p:cNvSpPr/>
            <p:nvPr/>
          </p:nvSpPr>
          <p:spPr>
            <a:xfrm>
              <a:off y="0" x="1559"/>
              <a:ext cy="4319" cx="1978"/>
            </a:xfrm>
            <a:custGeom>
              <a:pathLst>
                <a:path w="1979" extrusionOk="0" h="4320">
                  <a:moveTo>
                    <a:pt y="0" x="1673"/>
                  </a:moveTo>
                  <a:lnTo>
                    <a:pt y="382" x="1777"/>
                  </a:lnTo>
                  <a:lnTo>
                    <a:pt y="830" x="1160"/>
                  </a:lnTo>
                  <a:lnTo>
                    <a:pt y="1570" x="1357"/>
                  </a:lnTo>
                  <a:lnTo>
                    <a:pt y="2016" x="743"/>
                  </a:lnTo>
                  <a:lnTo>
                    <a:pt y="2759" x="936"/>
                  </a:lnTo>
                  <a:lnTo>
                    <a:pt y="3204" x="319"/>
                  </a:lnTo>
                  <a:lnTo>
                    <a:pt y="3947" x="517"/>
                  </a:lnTo>
                  <a:lnTo>
                    <a:pt y="4320" x="0"/>
                  </a:lnTo>
                  <a:lnTo>
                    <a:pt y="4320" x="304"/>
                  </a:lnTo>
                  <a:lnTo>
                    <a:pt y="4025" x="717"/>
                  </a:lnTo>
                  <a:lnTo>
                    <a:pt y="3280" x="521"/>
                  </a:lnTo>
                  <a:lnTo>
                    <a:pt y="2836" x="1136"/>
                  </a:lnTo>
                  <a:lnTo>
                    <a:pt y="2093" x="941"/>
                  </a:lnTo>
                  <a:lnTo>
                    <a:pt y="1648" x="1559"/>
                  </a:lnTo>
                  <a:lnTo>
                    <a:pt y="905" x="1362"/>
                  </a:lnTo>
                  <a:lnTo>
                    <a:pt y="461" x="1979"/>
                  </a:lnTo>
                  <a:lnTo>
                    <a:pt y="0" x="1859"/>
                  </a:lnTo>
                  <a:lnTo>
                    <a:pt y="0" x="1673"/>
                  </a:lnTo>
                  <a:close/>
                </a:path>
              </a:pathLst>
            </a:custGeom>
            <a:solidFill>
              <a:srgbClr val="384452"/>
            </a:solidFill>
            <a:ln>
              <a:noFill/>
            </a:ln>
          </p:spPr>
          <p:txBody>
            <a:bodyPr bIns="45700" rIns="91425" lIns="91425" tIns="45700" anchor="t" anchorCtr="0">
              <a:noAutofit/>
            </a:bodyPr>
            <a:lstStyle/>
            <a:p/>
          </p:txBody>
        </p:sp>
        <p:sp>
          <p:nvSpPr>
            <p:cNvPr id="13" name="Shape 13"/>
            <p:cNvSpPr/>
            <p:nvPr/>
          </p:nvSpPr>
          <p:spPr>
            <a:xfrm>
              <a:off y="0" x="2090"/>
              <a:ext cy="4319" cx="1805"/>
            </a:xfrm>
            <a:custGeom>
              <a:pathLst>
                <a:path w="1806" extrusionOk="0" h="4320">
                  <a:moveTo>
                    <a:pt y="0" x="1462"/>
                  </a:moveTo>
                  <a:lnTo>
                    <a:pt y="510" x="1604"/>
                  </a:lnTo>
                  <a:lnTo>
                    <a:pt y="958" x="987"/>
                  </a:lnTo>
                  <a:lnTo>
                    <a:pt y="1696" x="1183"/>
                  </a:lnTo>
                  <a:lnTo>
                    <a:pt y="2142" x="570"/>
                  </a:lnTo>
                  <a:lnTo>
                    <a:pt y="2885" x="764"/>
                  </a:lnTo>
                  <a:lnTo>
                    <a:pt y="3329" x="147"/>
                  </a:lnTo>
                  <a:lnTo>
                    <a:pt y="4072" x="344"/>
                  </a:lnTo>
                  <a:lnTo>
                    <a:pt y="4320" x="0"/>
                  </a:lnTo>
                  <a:lnTo>
                    <a:pt y="4320" x="304"/>
                  </a:lnTo>
                  <a:lnTo>
                    <a:pt y="4151" x="544"/>
                  </a:lnTo>
                  <a:lnTo>
                    <a:pt y="3406" x="349"/>
                  </a:lnTo>
                  <a:lnTo>
                    <a:pt y="2961" x="965"/>
                  </a:lnTo>
                  <a:lnTo>
                    <a:pt y="2220" x="768"/>
                  </a:lnTo>
                  <a:lnTo>
                    <a:pt y="1776" x="1385"/>
                  </a:lnTo>
                  <a:lnTo>
                    <a:pt y="1031" x="1189"/>
                  </a:lnTo>
                  <a:lnTo>
                    <a:pt y="586" x="1806"/>
                  </a:lnTo>
                  <a:lnTo>
                    <a:pt y="0" x="1647"/>
                  </a:lnTo>
                  <a:lnTo>
                    <a:pt y="0" x="1462"/>
                  </a:lnTo>
                  <a:close/>
                </a:path>
              </a:pathLst>
            </a:custGeom>
            <a:solidFill>
              <a:srgbClr val="F68C1F"/>
            </a:solidFill>
            <a:ln>
              <a:noFill/>
            </a:ln>
          </p:spPr>
          <p:txBody>
            <a:bodyPr bIns="45700" rIns="91425" lIns="91425" tIns="45700" anchor="t" anchorCtr="0">
              <a:noAutofit/>
            </a:bodyPr>
            <a:lstStyle/>
            <a:p/>
          </p:txBody>
        </p:sp>
        <p:sp>
          <p:nvSpPr>
            <p:cNvPr id="14" name="Shape 14"/>
            <p:cNvSpPr/>
            <p:nvPr/>
          </p:nvSpPr>
          <p:spPr>
            <a:xfrm>
              <a:off y="0" x="2463"/>
              <a:ext cy="4319" cx="1847"/>
            </a:xfrm>
            <a:custGeom>
              <a:pathLst>
                <a:path w="1848" extrusionOk="0" h="4320">
                  <a:moveTo>
                    <a:pt y="0" x="1311"/>
                  </a:moveTo>
                  <a:lnTo>
                    <a:pt y="606" x="1475"/>
                  </a:lnTo>
                  <a:lnTo>
                    <a:pt y="1055" x="856"/>
                  </a:lnTo>
                  <a:lnTo>
                    <a:pt y="1794" x="1054"/>
                  </a:lnTo>
                  <a:lnTo>
                    <a:pt y="2240" x="439"/>
                  </a:lnTo>
                  <a:lnTo>
                    <a:pt y="2981" x="634"/>
                  </a:lnTo>
                  <a:lnTo>
                    <a:pt y="3428" x="16"/>
                  </a:lnTo>
                  <a:lnTo>
                    <a:pt y="4169" x="215"/>
                  </a:lnTo>
                  <a:lnTo>
                    <a:pt y="4320" x="0"/>
                  </a:lnTo>
                  <a:lnTo>
                    <a:pt y="4320" x="570"/>
                  </a:lnTo>
                  <a:lnTo>
                    <a:pt y="4304" x="584"/>
                  </a:lnTo>
                  <a:lnTo>
                    <a:pt y="3570" x="391"/>
                  </a:lnTo>
                  <a:lnTo>
                    <a:pt y="3118" x="1005"/>
                  </a:lnTo>
                  <a:lnTo>
                    <a:pt y="2380" x="810"/>
                  </a:lnTo>
                  <a:lnTo>
                    <a:pt y="1936" x="1422"/>
                  </a:lnTo>
                  <a:lnTo>
                    <a:pt y="1193" x="1229"/>
                  </a:lnTo>
                  <a:lnTo>
                    <a:pt y="743" x="1848"/>
                  </a:lnTo>
                  <a:lnTo>
                    <a:pt y="0" x="1650"/>
                  </a:lnTo>
                  <a:lnTo>
                    <a:pt y="0" x="1311"/>
                  </a:lnTo>
                  <a:close/>
                </a:path>
              </a:pathLst>
            </a:custGeom>
            <a:solidFill>
              <a:srgbClr val="A4BDC0"/>
            </a:solidFill>
            <a:ln>
              <a:noFill/>
            </a:ln>
          </p:spPr>
          <p:txBody>
            <a:bodyPr bIns="45700" rIns="91425" lIns="91425" tIns="45700" anchor="t" anchorCtr="0">
              <a:noAutofit/>
            </a:bodyPr>
            <a:lstStyle/>
            <a:p/>
          </p:txBody>
        </p:sp>
      </p:grpSp>
      <p:sp>
        <p:nvSpPr>
          <p:cNvPr id="15" name="Shape 15"/>
          <p:cNvSpPr txBox="1"/>
          <p:nvPr>
            <p:ph type="ctrTitle"/>
          </p:nvPr>
        </p:nvSpPr>
        <p:spPr>
          <a:xfrm>
            <a:off y="746438" x="685800"/>
            <a:ext cy="1158600" cx="5258700"/>
          </a:xfrm>
          <a:prstGeom prst="rect">
            <a:avLst/>
          </a:prstGeom>
        </p:spPr>
        <p:txBody>
          <a:bodyPr bIns="91425" rIns="91425" lIns="91425" tIns="91425" anchor="b" anchorCtr="0"/>
          <a:lstStyle>
            <a:lvl1pPr indent="304800">
              <a:buSzPct val="100000"/>
              <a:defRPr sz="4800"/>
            </a:lvl1pPr>
            <a:lvl2pPr indent="304800">
              <a:buSzPct val="100000"/>
              <a:defRPr sz="4800"/>
            </a:lvl2pPr>
            <a:lvl3pPr indent="304800">
              <a:buSzPct val="100000"/>
              <a:defRPr sz="4800"/>
            </a:lvl3pPr>
            <a:lvl4pPr indent="304800">
              <a:buSzPct val="100000"/>
              <a:defRPr sz="4800"/>
            </a:lvl4pPr>
            <a:lvl5pPr indent="304800">
              <a:buSzPct val="100000"/>
              <a:defRPr sz="4800"/>
            </a:lvl5pPr>
            <a:lvl6pPr indent="304800">
              <a:buSzPct val="100000"/>
              <a:defRPr sz="4800"/>
            </a:lvl6pPr>
            <a:lvl7pPr indent="304800">
              <a:buSzPct val="100000"/>
              <a:defRPr sz="4800"/>
            </a:lvl7pPr>
            <a:lvl8pPr indent="304800">
              <a:buSzPct val="100000"/>
              <a:defRPr sz="4800"/>
            </a:lvl8pPr>
            <a:lvl9pPr indent="304800">
              <a:buSzPct val="100000"/>
              <a:defRPr sz="4800"/>
            </a:lvl9pPr>
          </a:lstStyle>
          <a:p/>
        </p:txBody>
      </p:sp>
      <p:sp>
        <p:nvSpPr>
          <p:cNvPr id="16" name="Shape 16"/>
          <p:cNvSpPr txBox="1"/>
          <p:nvPr>
            <p:ph idx="1" type="subTitle"/>
          </p:nvPr>
        </p:nvSpPr>
        <p:spPr>
          <a:xfrm>
            <a:off y="1986416" x="685800"/>
            <a:ext cy="772800" cx="5258700"/>
          </a:xfrm>
          <a:prstGeom prst="rect">
            <a:avLst/>
          </a:prstGeom>
        </p:spPr>
        <p:txBody>
          <a:bodyPr bIns="91425" rIns="91425" lIns="91425" tIns="91425" anchor="t" anchorCtr="0"/>
          <a:lstStyle>
            <a:lvl1pPr marL="0">
              <a:spcBef>
                <a:spcPts val="0"/>
              </a:spcBef>
              <a:buNone/>
              <a:defRPr/>
            </a:lvl1pPr>
            <a:lvl2pPr indent="190500" marL="0">
              <a:spcBef>
                <a:spcPts val="0"/>
              </a:spcBef>
              <a:buSzPct val="100000"/>
              <a:buNone/>
              <a:defRPr sz="3000"/>
            </a:lvl2pPr>
            <a:lvl3pPr indent="190500" marL="0">
              <a:spcBef>
                <a:spcPts val="0"/>
              </a:spcBef>
              <a:buSzPct val="100000"/>
              <a:buNone/>
              <a:defRPr sz="3000"/>
            </a:lvl3pPr>
            <a:lvl4pPr indent="190500" marL="0">
              <a:spcBef>
                <a:spcPts val="0"/>
              </a:spcBef>
              <a:buSzPct val="100000"/>
              <a:buNone/>
              <a:defRPr sz="3000"/>
            </a:lvl4pPr>
            <a:lvl5pPr indent="190500" marL="0">
              <a:spcBef>
                <a:spcPts val="0"/>
              </a:spcBef>
              <a:buSzPct val="100000"/>
              <a:buNone/>
              <a:defRPr sz="3000"/>
            </a:lvl5pPr>
            <a:lvl6pPr indent="190500" marL="0">
              <a:spcBef>
                <a:spcPts val="0"/>
              </a:spcBef>
              <a:buSzPct val="100000"/>
              <a:buNone/>
              <a:defRPr sz="3000"/>
            </a:lvl6pPr>
            <a:lvl7pPr indent="190500" marL="0">
              <a:spcBef>
                <a:spcPts val="0"/>
              </a:spcBef>
              <a:buSzPct val="100000"/>
              <a:buNone/>
              <a:defRPr sz="3000"/>
            </a:lvl7pPr>
            <a:lvl8pPr indent="190500" marL="0">
              <a:spcBef>
                <a:spcPts val="0"/>
              </a:spcBef>
              <a:buSzPct val="100000"/>
              <a:buNone/>
              <a:defRPr sz="3000"/>
            </a:lvl8pPr>
            <a:lvl9pPr indent="190500" marL="0">
              <a:spcBef>
                <a:spcPts val="0"/>
              </a:spcBef>
              <a:buSzPct val="100000"/>
              <a:buNone/>
              <a:defRPr sz="3000"/>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x">
  <p:cSld name="Title and Body">
    <p:spTree>
      <p:nvGrpSpPr>
        <p:cNvPr id="17" name="Shape 17"/>
        <p:cNvGrpSpPr/>
        <p:nvPr/>
      </p:nvGrpSpPr>
      <p:grpSpPr>
        <a:xfrm>
          <a:off y="0" x="0"/>
          <a:ext cy="0" cx="0"/>
          <a:chOff y="0" x="0"/>
          <a:chExt cy="0" cx="0"/>
        </a:xfrm>
      </p:grpSpPr>
      <p:sp>
        <p:nvSpPr>
          <p:cNvPr id="18" name="Shape 18"/>
          <p:cNvSpPr/>
          <p:nvPr/>
        </p:nvSpPr>
        <p:spPr>
          <a:xfrm rot="-5400000">
            <a:off y="2431398" x="6431898"/>
            <a:ext cy="4519896" cx="904306"/>
          </a:xfrm>
          <a:custGeom>
            <a:pathLst>
              <a:path w="1205742" extrusionOk="0" h="4519897">
                <a:moveTo>
                  <a:pt y="0" x="924"/>
                </a:moveTo>
                <a:cubicBezTo>
                  <a:pt y="1497993" x="6351"/>
                  <a:pt y="3021904" x="-3772"/>
                  <a:pt y="4519897" x="1655"/>
                </a:cubicBezTo>
                <a:lnTo>
                  <a:pt y="4518403" x="831272"/>
                </a:lnTo>
                <a:lnTo>
                  <a:pt y="3850819" x="1205742"/>
                </a:lnTo>
                <a:lnTo>
                  <a:pt y="3126246" x="359114"/>
                </a:lnTo>
                <a:lnTo>
                  <a:pt y="2173718" x="880116"/>
                </a:lnTo>
                <a:lnTo>
                  <a:pt y="1449145" x="49768"/>
                </a:lnTo>
                <a:lnTo>
                  <a:pt y="480334" x="562630"/>
                </a:lnTo>
                <a:lnTo>
                  <a:pt y="0" x="924"/>
                </a:lnTo>
                <a:close/>
              </a:path>
            </a:pathLst>
          </a:custGeom>
          <a:solidFill>
            <a:schemeClr val="lt2"/>
          </a:solidFill>
          <a:ln>
            <a:noFill/>
          </a:ln>
        </p:spPr>
        <p:txBody>
          <a:bodyPr bIns="45700" rIns="91425" lIns="91425" tIns="45700" anchor="ctr" anchorCtr="0">
            <a:noAutofit/>
          </a:bodyPr>
          <a:lstStyle/>
          <a:p/>
        </p:txBody>
      </p:sp>
      <p:sp>
        <p:nvSpPr>
          <p:cNvPr id="19" name="Shape 19"/>
          <p:cNvSpPr txBox="1"/>
          <p:nvPr>
            <p:ph type="title"/>
          </p:nvPr>
        </p:nvSpPr>
        <p:spPr>
          <a:xfrm>
            <a:off y="205978" x="457200"/>
            <a:ext cy="857400" cx="8229600"/>
          </a:xfrm>
          <a:prstGeom prst="rect">
            <a:avLst/>
          </a:prstGeom>
        </p:spPr>
        <p:txBody>
          <a:bodyPr bIns="91425" rIns="91425" lIns="91425" tIns="91425" anchor="b" anchorCtr="0"/>
          <a:lstStyle>
            <a:lvl1pPr>
              <a:defRPr/>
            </a:lvl1pPr>
            <a:lvl2pPr>
              <a:defRPr/>
            </a:lvl2pPr>
            <a:lvl3pPr>
              <a:defRPr/>
            </a:lvl3pPr>
            <a:lvl4pPr>
              <a:defRPr/>
            </a:lvl4pPr>
            <a:lvl5pPr>
              <a:defRPr/>
            </a:lvl5pPr>
            <a:lvl6pPr>
              <a:defRPr/>
            </a:lvl6pPr>
            <a:lvl7pPr>
              <a:defRPr/>
            </a:lvl7pPr>
            <a:lvl8pPr>
              <a:defRPr/>
            </a:lvl8pPr>
            <a:lvl9pPr>
              <a:defRPr/>
            </a:lvl9pPr>
          </a:lstStyle>
          <a:p/>
        </p:txBody>
      </p:sp>
      <p:sp>
        <p:nvSpPr>
          <p:cNvPr id="20" name="Shape 20"/>
          <p:cNvSpPr txBox="1"/>
          <p:nvPr>
            <p:ph idx="1" type="body"/>
          </p:nvPr>
        </p:nvSpPr>
        <p:spPr>
          <a:xfrm>
            <a:off y="1200150" x="457200"/>
            <a:ext cy="3725699" cx="8229600"/>
          </a:xfrm>
          <a:prstGeom prst="rect">
            <a:avLst/>
          </a:prstGeom>
        </p:spPr>
        <p:txBody>
          <a:bodyPr bIns="91425" rIns="91425" lIns="91425" tIns="91425" anchor="t" anchorCtr="0"/>
          <a:lstStyle>
            <a:lvl1pPr>
              <a:defRPr/>
            </a:lvl1pPr>
            <a:lvl2pPr>
              <a:defRPr/>
            </a:lvl2pPr>
            <a:lvl3pPr>
              <a:defRPr/>
            </a:lvl3pPr>
            <a:lvl4pPr>
              <a:defRPr/>
            </a:lvl4pPr>
            <a:lvl5pPr>
              <a:defRPr/>
            </a:lvl5pPr>
            <a:lvl6pPr>
              <a:defRPr/>
            </a:lvl6pPr>
            <a:lvl7pPr>
              <a:defRPr/>
            </a:lvl7pPr>
            <a:lvl8pPr>
              <a:defRPr/>
            </a:lvl8pPr>
            <a:lvl9pP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ColTx">
  <p:cSld name="Title and Two Columns">
    <p:spTree>
      <p:nvGrpSpPr>
        <p:cNvPr id="21" name="Shape 21"/>
        <p:cNvGrpSpPr/>
        <p:nvPr/>
      </p:nvGrpSpPr>
      <p:grpSpPr>
        <a:xfrm>
          <a:off y="0" x="0"/>
          <a:ext cy="0" cx="0"/>
          <a:chOff y="0" x="0"/>
          <a:chExt cy="0" cx="0"/>
        </a:xfrm>
      </p:grpSpPr>
      <p:sp>
        <p:nvSpPr>
          <p:cNvPr id="22" name="Shape 22"/>
          <p:cNvSpPr/>
          <p:nvPr/>
        </p:nvSpPr>
        <p:spPr>
          <a:xfrm rot="-5400000">
            <a:off y="2431398" x="6431898"/>
            <a:ext cy="4519896" cx="904306"/>
          </a:xfrm>
          <a:custGeom>
            <a:pathLst>
              <a:path w="1205742" extrusionOk="0" h="4519897">
                <a:moveTo>
                  <a:pt y="0" x="924"/>
                </a:moveTo>
                <a:cubicBezTo>
                  <a:pt y="1497993" x="6351"/>
                  <a:pt y="3021904" x="-3772"/>
                  <a:pt y="4519897" x="1655"/>
                </a:cubicBezTo>
                <a:lnTo>
                  <a:pt y="4518403" x="831272"/>
                </a:lnTo>
                <a:lnTo>
                  <a:pt y="3850819" x="1205742"/>
                </a:lnTo>
                <a:lnTo>
                  <a:pt y="3126246" x="359114"/>
                </a:lnTo>
                <a:lnTo>
                  <a:pt y="2173718" x="880116"/>
                </a:lnTo>
                <a:lnTo>
                  <a:pt y="1449145" x="49768"/>
                </a:lnTo>
                <a:lnTo>
                  <a:pt y="480334" x="562630"/>
                </a:lnTo>
                <a:lnTo>
                  <a:pt y="0" x="924"/>
                </a:lnTo>
                <a:close/>
              </a:path>
            </a:pathLst>
          </a:custGeom>
          <a:solidFill>
            <a:srgbClr val="A5BDC0"/>
          </a:solidFill>
          <a:ln>
            <a:noFill/>
          </a:ln>
        </p:spPr>
        <p:txBody>
          <a:bodyPr bIns="45700" rIns="91425" lIns="91425" tIns="45700" anchor="ctr" anchorCtr="0">
            <a:noAutofit/>
          </a:bodyPr>
          <a:lstStyle/>
          <a:p/>
        </p:txBody>
      </p:sp>
      <p:sp>
        <p:nvSpPr>
          <p:cNvPr id="23" name="Shape 23"/>
          <p:cNvSpPr txBox="1"/>
          <p:nvPr>
            <p:ph type="title"/>
          </p:nvPr>
        </p:nvSpPr>
        <p:spPr>
          <a:xfrm>
            <a:off y="205978" x="457200"/>
            <a:ext cy="857400" cx="8229600"/>
          </a:xfrm>
          <a:prstGeom prst="rect">
            <a:avLst/>
          </a:prstGeom>
        </p:spPr>
        <p:txBody>
          <a:bodyPr bIns="91425" rIns="91425" lIns="91425" tIns="91425" anchor="b" anchorCtr="0"/>
          <a:lstStyle>
            <a:lvl1pPr>
              <a:defRPr>
                <a:solidFill>
                  <a:srgbClr val="A64128"/>
                </a:solidFill>
              </a:defRPr>
            </a:lvl1pPr>
            <a:lvl2pPr>
              <a:defRPr>
                <a:solidFill>
                  <a:srgbClr val="A64128"/>
                </a:solidFill>
              </a:defRPr>
            </a:lvl2pPr>
            <a:lvl3pPr>
              <a:defRPr>
                <a:solidFill>
                  <a:srgbClr val="A64128"/>
                </a:solidFill>
              </a:defRPr>
            </a:lvl3pPr>
            <a:lvl4pPr>
              <a:defRPr>
                <a:solidFill>
                  <a:srgbClr val="A64128"/>
                </a:solidFill>
              </a:defRPr>
            </a:lvl4pPr>
            <a:lvl5pPr>
              <a:defRPr>
                <a:solidFill>
                  <a:srgbClr val="A64128"/>
                </a:solidFill>
              </a:defRPr>
            </a:lvl5pPr>
            <a:lvl6pPr>
              <a:defRPr>
                <a:solidFill>
                  <a:srgbClr val="A64128"/>
                </a:solidFill>
              </a:defRPr>
            </a:lvl6pPr>
            <a:lvl7pPr>
              <a:defRPr>
                <a:solidFill>
                  <a:srgbClr val="A64128"/>
                </a:solidFill>
              </a:defRPr>
            </a:lvl7pPr>
            <a:lvl8pPr>
              <a:defRPr>
                <a:solidFill>
                  <a:srgbClr val="A64128"/>
                </a:solidFill>
              </a:defRPr>
            </a:lvl8pPr>
            <a:lvl9pPr>
              <a:defRPr>
                <a:solidFill>
                  <a:srgbClr val="A64128"/>
                </a:solidFill>
              </a:defRPr>
            </a:lvl9pPr>
          </a:lstStyle>
          <a:p/>
        </p:txBody>
      </p:sp>
      <p:sp>
        <p:nvSpPr>
          <p:cNvPr id="24" name="Shape 24"/>
          <p:cNvSpPr txBox="1"/>
          <p:nvPr>
            <p:ph idx="1" type="body"/>
          </p:nvPr>
        </p:nvSpPr>
        <p:spPr>
          <a:xfrm>
            <a:off y="1200150" x="457200"/>
            <a:ext cy="3725699" cx="3994500"/>
          </a:xfrm>
          <a:prstGeom prst="rect">
            <a:avLst/>
          </a:prstGeom>
        </p:spPr>
        <p:txBody>
          <a:bodyPr bIns="91425" rIns="91425" lIns="91425" tIns="91425" anchor="t" anchorCtr="0"/>
          <a:lstStyle>
            <a:lvl1pPr>
              <a:defRPr/>
            </a:lvl1pPr>
            <a:lvl2pPr>
              <a:defRPr/>
            </a:lvl2pPr>
            <a:lvl3pPr>
              <a:defRPr/>
            </a:lvl3pPr>
            <a:lvl4pPr>
              <a:defRPr/>
            </a:lvl4pPr>
            <a:lvl5pPr>
              <a:defRPr/>
            </a:lvl5pPr>
            <a:lvl6pPr>
              <a:defRPr/>
            </a:lvl6pPr>
            <a:lvl7pPr>
              <a:defRPr/>
            </a:lvl7pPr>
            <a:lvl8pPr>
              <a:defRPr/>
            </a:lvl8pPr>
            <a:lvl9pPr>
              <a:defRPr/>
            </a:lvl9pPr>
          </a:lstStyle>
          <a:p/>
        </p:txBody>
      </p:sp>
      <p:sp>
        <p:nvSpPr>
          <p:cNvPr id="25" name="Shape 25"/>
          <p:cNvSpPr txBox="1"/>
          <p:nvPr>
            <p:ph idx="2" type="body"/>
          </p:nvPr>
        </p:nvSpPr>
        <p:spPr>
          <a:xfrm>
            <a:off y="1200150" x="4692273"/>
            <a:ext cy="3725699" cx="3994500"/>
          </a:xfrm>
          <a:prstGeom prst="rect">
            <a:avLst/>
          </a:prstGeom>
        </p:spPr>
        <p:txBody>
          <a:bodyPr bIns="91425" rIns="91425" lIns="91425" tIns="91425" anchor="t" anchorCtr="0"/>
          <a:lstStyle>
            <a:lvl1pPr>
              <a:defRPr/>
            </a:lvl1pPr>
            <a:lvl2pPr>
              <a:defRPr/>
            </a:lvl2pPr>
            <a:lvl3pPr>
              <a:defRPr/>
            </a:lvl3pPr>
            <a:lvl4pPr>
              <a:defRPr/>
            </a:lvl4pPr>
            <a:lvl5pPr>
              <a:defRPr/>
            </a:lvl5pPr>
            <a:lvl6pPr>
              <a:defRPr/>
            </a:lvl6pPr>
            <a:lvl7pPr>
              <a:defRPr/>
            </a:lvl7pPr>
            <a:lvl8pPr>
              <a:defRPr/>
            </a:lvl8pPr>
            <a:lvl9pP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26" name="Shape 26"/>
        <p:cNvGrpSpPr/>
        <p:nvPr/>
      </p:nvGrpSpPr>
      <p:grpSpPr>
        <a:xfrm>
          <a:off y="0" x="0"/>
          <a:ext cy="0" cx="0"/>
          <a:chOff y="0" x="0"/>
          <a:chExt cy="0" cx="0"/>
        </a:xfrm>
      </p:grpSpPr>
      <p:sp>
        <p:nvSpPr>
          <p:cNvPr id="27" name="Shape 27"/>
          <p:cNvSpPr txBox="1"/>
          <p:nvPr>
            <p:ph type="title"/>
          </p:nvPr>
        </p:nvSpPr>
        <p:spPr>
          <a:xfrm>
            <a:off y="205978" x="457200"/>
            <a:ext cy="857400" cx="8229600"/>
          </a:xfrm>
          <a:prstGeom prst="rect">
            <a:avLst/>
          </a:prstGeom>
        </p:spPr>
        <p:txBody>
          <a:bodyPr bIns="91425" rIns="91425" lIns="91425" tIns="91425" anchor="b" anchorCtr="0"/>
          <a:lstStyle>
            <a:lvl1pPr>
              <a:defRPr/>
            </a:lvl1pPr>
            <a:lvl2pPr>
              <a:defRPr/>
            </a:lvl2pPr>
            <a:lvl3pPr>
              <a:defRPr/>
            </a:lvl3pPr>
            <a:lvl4pPr>
              <a:defRPr/>
            </a:lvl4pPr>
            <a:lvl5pPr>
              <a:defRPr/>
            </a:lvl5pPr>
            <a:lvl6pPr>
              <a:defRPr/>
            </a:lvl6pPr>
            <a:lvl7pPr>
              <a:defRPr/>
            </a:lvl7pPr>
            <a:lvl8pPr>
              <a:defRPr/>
            </a:lvl8pPr>
            <a:lvl9pPr>
              <a:defRPr/>
            </a:lvl9pPr>
          </a:lstStyle>
          <a:p/>
        </p:txBody>
      </p:sp>
      <p:sp>
        <p:nvSpPr>
          <p:cNvPr id="28" name="Shape 28"/>
          <p:cNvSpPr/>
          <p:nvPr/>
        </p:nvSpPr>
        <p:spPr>
          <a:xfrm rot="-5400000">
            <a:off y="2431398" x="6431898"/>
            <a:ext cy="4519896" cx="904306"/>
          </a:xfrm>
          <a:custGeom>
            <a:pathLst>
              <a:path w="1205742" extrusionOk="0" h="4519897">
                <a:moveTo>
                  <a:pt y="0" x="924"/>
                </a:moveTo>
                <a:cubicBezTo>
                  <a:pt y="1497993" x="6351"/>
                  <a:pt y="3021904" x="-3772"/>
                  <a:pt y="4519897" x="1655"/>
                </a:cubicBezTo>
                <a:lnTo>
                  <a:pt y="4518403" x="831272"/>
                </a:lnTo>
                <a:lnTo>
                  <a:pt y="3850819" x="1205742"/>
                </a:lnTo>
                <a:lnTo>
                  <a:pt y="3126246" x="359114"/>
                </a:lnTo>
                <a:lnTo>
                  <a:pt y="2173718" x="880116"/>
                </a:lnTo>
                <a:lnTo>
                  <a:pt y="1449145" x="49768"/>
                </a:lnTo>
                <a:lnTo>
                  <a:pt y="480334" x="562630"/>
                </a:lnTo>
                <a:lnTo>
                  <a:pt y="0" x="924"/>
                </a:lnTo>
                <a:close/>
              </a:path>
            </a:pathLst>
          </a:custGeom>
          <a:solidFill>
            <a:schemeClr val="lt2"/>
          </a:solidFill>
          <a:ln>
            <a:noFill/>
          </a:ln>
        </p:spPr>
        <p:txBody>
          <a:bodyPr bIns="45700" rIns="91425" lIns="91425" tIns="45700" anchor="ctr" anchorCtr="0">
            <a:noAutofit/>
          </a:body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aption">
    <p:spTree>
      <p:nvGrpSpPr>
        <p:cNvPr id="29" name="Shape 29"/>
        <p:cNvGrpSpPr/>
        <p:nvPr/>
      </p:nvGrpSpPr>
      <p:grpSpPr>
        <a:xfrm>
          <a:off y="0" x="0"/>
          <a:ext cy="0" cx="0"/>
          <a:chOff y="0" x="0"/>
          <a:chExt cy="0" cx="0"/>
        </a:xfrm>
      </p:grpSpPr>
      <p:sp>
        <p:nvSpPr>
          <p:cNvPr id="30" name="Shape 30"/>
          <p:cNvSpPr txBox="1"/>
          <p:nvPr>
            <p:ph idx="1" type="body"/>
          </p:nvPr>
        </p:nvSpPr>
        <p:spPr>
          <a:xfrm>
            <a:off y="4406309" x="457200"/>
            <a:ext cy="519599" cx="8229600"/>
          </a:xfrm>
          <a:prstGeom prst="rect">
            <a:avLst/>
          </a:prstGeom>
        </p:spPr>
        <p:txBody>
          <a:bodyPr bIns="91425" rIns="91425" lIns="91425" tIns="91425" anchor="t" anchorCtr="0"/>
          <a:lstStyle>
            <a:lvl1pPr algn="ctr" indent="-171450" marL="285750">
              <a:spcBef>
                <a:spcPts val="0"/>
              </a:spcBef>
              <a:buClr>
                <a:schemeClr val="dk1"/>
              </a:buClr>
              <a:buSzPct val="100000"/>
              <a:buNone/>
              <a:defRPr b="1" sz="1800">
                <a:solidFill>
                  <a:schemeClr val="dk1"/>
                </a:solidFill>
              </a:defRPr>
            </a:lvl1pPr>
          </a:lstStyle>
          <a:p/>
        </p:txBody>
      </p:sp>
      <p:sp>
        <p:nvSpPr>
          <p:cNvPr id="31" name="Shape 31"/>
          <p:cNvSpPr/>
          <p:nvPr/>
        </p:nvSpPr>
        <p:spPr>
          <a:xfrm rot="10800000">
            <a:off y="0" x="7938258"/>
            <a:ext cy="3389922" cx="1205741"/>
          </a:xfrm>
          <a:custGeom>
            <a:pathLst>
              <a:path w="1205742" extrusionOk="0" h="4519897">
                <a:moveTo>
                  <a:pt y="0" x="924"/>
                </a:moveTo>
                <a:cubicBezTo>
                  <a:pt y="1497993" x="6351"/>
                  <a:pt y="3021904" x="-3772"/>
                  <a:pt y="4519897" x="1655"/>
                </a:cubicBezTo>
                <a:lnTo>
                  <a:pt y="4518403" x="831272"/>
                </a:lnTo>
                <a:lnTo>
                  <a:pt y="3850819" x="1205742"/>
                </a:lnTo>
                <a:lnTo>
                  <a:pt y="3126246" x="359114"/>
                </a:lnTo>
                <a:lnTo>
                  <a:pt y="2173718" x="880116"/>
                </a:lnTo>
                <a:lnTo>
                  <a:pt y="1449145" x="49768"/>
                </a:lnTo>
                <a:lnTo>
                  <a:pt y="480334" x="562630"/>
                </a:lnTo>
                <a:lnTo>
                  <a:pt y="0" x="924"/>
                </a:lnTo>
                <a:close/>
              </a:path>
            </a:pathLst>
          </a:custGeom>
          <a:solidFill>
            <a:schemeClr val="lt2"/>
          </a:solidFill>
          <a:ln>
            <a:noFill/>
          </a:ln>
        </p:spPr>
        <p:txBody>
          <a:bodyPr bIns="45700" rIns="91425" lIns="91425" tIns="45700" anchor="ctr" anchorCtr="0">
            <a:noAutofit/>
          </a:bodyPr>
          <a:lstStyle/>
          <a:p/>
        </p:txBody>
      </p:sp>
      <p:sp>
        <p:nvSpPr>
          <p:cNvPr id="32" name="Shape 32"/>
          <p:cNvSpPr/>
          <p:nvPr/>
        </p:nvSpPr>
        <p:spPr>
          <a:xfrm rot="5400000">
            <a:off y="-1807795" x="1807794"/>
            <a:ext cy="4519896" cx="904306"/>
          </a:xfrm>
          <a:custGeom>
            <a:pathLst>
              <a:path w="1205742" extrusionOk="0" h="4519897">
                <a:moveTo>
                  <a:pt y="0" x="924"/>
                </a:moveTo>
                <a:cubicBezTo>
                  <a:pt y="1497993" x="6351"/>
                  <a:pt y="3021904" x="-3772"/>
                  <a:pt y="4519897" x="1655"/>
                </a:cubicBezTo>
                <a:lnTo>
                  <a:pt y="4518403" x="831272"/>
                </a:lnTo>
                <a:lnTo>
                  <a:pt y="3850819" x="1205742"/>
                </a:lnTo>
                <a:lnTo>
                  <a:pt y="3126246" x="359114"/>
                </a:lnTo>
                <a:lnTo>
                  <a:pt y="2173718" x="880116"/>
                </a:lnTo>
                <a:lnTo>
                  <a:pt y="1449145" x="49768"/>
                </a:lnTo>
                <a:lnTo>
                  <a:pt y="480334" x="562630"/>
                </a:lnTo>
                <a:lnTo>
                  <a:pt y="0" x="924"/>
                </a:lnTo>
                <a:close/>
              </a:path>
            </a:pathLst>
          </a:custGeom>
          <a:solidFill>
            <a:schemeClr val="lt2"/>
          </a:solidFill>
          <a:ln>
            <a:noFill/>
          </a:ln>
        </p:spPr>
        <p:txBody>
          <a:bodyPr bIns="45700" rIns="91425" lIns="91425" tIns="45700" anchor="ctr" anchorCtr="0">
            <a:noAutofit/>
          </a:body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33" name="Shape 33"/>
        <p:cNvGrpSpPr/>
        <p:nvPr/>
      </p:nvGrpSpPr>
      <p:grpSpPr>
        <a:xfrm>
          <a:off y="0" x="0"/>
          <a:ext cy="0" cx="0"/>
          <a:chOff y="0" x="0"/>
          <a:chExt cy="0" cx="0"/>
        </a:xfrm>
      </p:grpSpPr>
      <p:sp>
        <p:nvSpPr>
          <p:cNvPr id="34" name="Shape 34"/>
          <p:cNvSpPr/>
          <p:nvPr/>
        </p:nvSpPr>
        <p:spPr>
          <a:xfrm rot="-5400000">
            <a:off y="2431398" x="6431898"/>
            <a:ext cy="4519896" cx="904306"/>
          </a:xfrm>
          <a:custGeom>
            <a:pathLst>
              <a:path w="1205742" extrusionOk="0" h="4519897">
                <a:moveTo>
                  <a:pt y="0" x="924"/>
                </a:moveTo>
                <a:cubicBezTo>
                  <a:pt y="1497993" x="6351"/>
                  <a:pt y="3021904" x="-3772"/>
                  <a:pt y="4519897" x="1655"/>
                </a:cubicBezTo>
                <a:lnTo>
                  <a:pt y="4518403" x="831272"/>
                </a:lnTo>
                <a:lnTo>
                  <a:pt y="3850819" x="1205742"/>
                </a:lnTo>
                <a:lnTo>
                  <a:pt y="3126246" x="359114"/>
                </a:lnTo>
                <a:lnTo>
                  <a:pt y="2173718" x="880116"/>
                </a:lnTo>
                <a:lnTo>
                  <a:pt y="1449145" x="49768"/>
                </a:lnTo>
                <a:lnTo>
                  <a:pt y="480334" x="562630"/>
                </a:lnTo>
                <a:lnTo>
                  <a:pt y="0" x="924"/>
                </a:lnTo>
                <a:close/>
              </a:path>
            </a:pathLst>
          </a:custGeom>
          <a:solidFill>
            <a:schemeClr val="lt2"/>
          </a:solidFill>
          <a:ln>
            <a:noFill/>
          </a:ln>
        </p:spPr>
        <p:txBody>
          <a:bodyPr bIns="45700" rIns="91425" lIns="91425" tIns="45700" anchor="ctr" anchorCtr="0">
            <a:noAutofit/>
          </a:bodyPr>
          <a:lstStyle/>
          <a:p/>
        </p:txBody>
      </p:sp>
    </p:spTree>
  </p:cSld>
  <p:clrMapOvr>
    <a:masterClrMapping/>
  </p:clrMapOvr>
</p:sldLayout>
</file>

<file path=ppt/slideMasters/_rels/slideMaster1.xml.rels><?xml version="1.0" encoding="UTF-8" standalone="yes"?><Relationships xmlns="http://schemas.openxmlformats.org/package/2006/relationships"><Relationship Target="../slideLayouts/slideLayout2.xml" Type="http://schemas.openxmlformats.org/officeDocument/2006/relationships/slideLayout" Id="rId2"/><Relationship Target="../slideLayouts/slideLayout1.xml" Type="http://schemas.openxmlformats.org/officeDocument/2006/relationships/slideLayout" Id="rId1"/><Relationship Target="../slideLayouts/slideLayout4.xml" Type="http://schemas.openxmlformats.org/officeDocument/2006/relationships/slideLayout" Id="rId4"/><Relationship Target="../slideLayouts/slideLayout3.xml" Type="http://schemas.openxmlformats.org/officeDocument/2006/relationships/slideLayout" Id="rId3"/><Relationship Target="../slideLayouts/slideLayout6.xml" Type="http://schemas.openxmlformats.org/officeDocument/2006/relationships/slideLayout" Id="rId6"/><Relationship Target="../slideLayouts/slideLayout5.xml" Type="http://schemas.openxmlformats.org/officeDocument/2006/relationships/slideLayout" Id="rId5"/><Relationship Target="../theme/theme3.xml" Type="http://schemas.openxmlformats.org/officeDocument/2006/relationships/theme" Id="rId7"/></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4" name="Shape 4"/>
        <p:cNvGrpSpPr/>
        <p:nvPr/>
      </p:nvGrpSpPr>
      <p:grpSpPr>
        <a:xfrm>
          <a:off y="0" x="0"/>
          <a:ext cy="0" cx="0"/>
          <a:chOff y="0" x="0"/>
          <a:chExt cy="0" cx="0"/>
        </a:xfrm>
      </p:grpSpPr>
      <p:sp>
        <p:nvSpPr>
          <p:cNvPr id="5" name="Shape 5"/>
          <p:cNvSpPr/>
          <p:nvPr/>
        </p:nvSpPr>
        <p:spPr>
          <a:xfrm>
            <a:off y="1753577" x="0"/>
            <a:ext cy="3389922" cx="1205741"/>
          </a:xfrm>
          <a:custGeom>
            <a:pathLst>
              <a:path w="1205742" extrusionOk="0" h="4519897">
                <a:moveTo>
                  <a:pt y="0" x="924"/>
                </a:moveTo>
                <a:cubicBezTo>
                  <a:pt y="1497993" x="6351"/>
                  <a:pt y="3021904" x="-3772"/>
                  <a:pt y="4519897" x="1655"/>
                </a:cubicBezTo>
                <a:lnTo>
                  <a:pt y="4518403" x="831272"/>
                </a:lnTo>
                <a:lnTo>
                  <a:pt y="3850819" x="1205742"/>
                </a:lnTo>
                <a:lnTo>
                  <a:pt y="3126246" x="359114"/>
                </a:lnTo>
                <a:lnTo>
                  <a:pt y="2173718" x="880116"/>
                </a:lnTo>
                <a:lnTo>
                  <a:pt y="1449145" x="49768"/>
                </a:lnTo>
                <a:lnTo>
                  <a:pt y="480334" x="562630"/>
                </a:lnTo>
                <a:lnTo>
                  <a:pt y="0" x="924"/>
                </a:lnTo>
                <a:close/>
              </a:path>
            </a:pathLst>
          </a:custGeom>
          <a:solidFill>
            <a:schemeClr val="lt2"/>
          </a:solidFill>
          <a:ln>
            <a:noFill/>
          </a:ln>
        </p:spPr>
        <p:txBody>
          <a:bodyPr bIns="45700" rIns="91425" lIns="91425" tIns="45700" anchor="ctr" anchorCtr="0">
            <a:noAutofit/>
          </a:bodyPr>
          <a:lstStyle/>
          <a:p/>
        </p:txBody>
      </p:sp>
      <p:sp>
        <p:nvSpPr>
          <p:cNvPr id="6" name="Shape 6"/>
          <p:cNvSpPr txBox="1"/>
          <p:nvPr>
            <p:ph type="title"/>
          </p:nvPr>
        </p:nvSpPr>
        <p:spPr>
          <a:xfrm>
            <a:off y="205978" x="457200"/>
            <a:ext cy="857400" cx="8229600"/>
          </a:xfrm>
          <a:prstGeom prst="rect">
            <a:avLst/>
          </a:prstGeom>
        </p:spPr>
        <p:txBody>
          <a:bodyPr bIns="91425" rIns="91425" lIns="91425" tIns="91425" anchor="b" anchorCtr="0"/>
          <a:lstStyle>
            <a:lvl1pPr marL="0">
              <a:buClr>
                <a:schemeClr val="dk1"/>
              </a:buClr>
              <a:buSzPct val="100000"/>
              <a:buFont typeface="Trebuchet MS"/>
              <a:buNone/>
              <a:defRPr b="1" sz="3600">
                <a:solidFill>
                  <a:schemeClr val="dk1"/>
                </a:solidFill>
                <a:latin typeface="Trebuchet MS"/>
                <a:ea typeface="Trebuchet MS"/>
                <a:cs typeface="Trebuchet MS"/>
                <a:sym typeface="Trebuchet MS"/>
              </a:defRPr>
            </a:lvl1pPr>
            <a:lvl2pPr indent="228600" marL="0">
              <a:buClr>
                <a:schemeClr val="dk1"/>
              </a:buClr>
              <a:buSzPct val="100000"/>
              <a:buFont typeface="Trebuchet MS"/>
              <a:buNone/>
              <a:defRPr b="1" sz="3600">
                <a:solidFill>
                  <a:schemeClr val="dk1"/>
                </a:solidFill>
                <a:latin typeface="Trebuchet MS"/>
                <a:ea typeface="Trebuchet MS"/>
                <a:cs typeface="Trebuchet MS"/>
                <a:sym typeface="Trebuchet MS"/>
              </a:defRPr>
            </a:lvl2pPr>
            <a:lvl3pPr indent="228600" marL="0">
              <a:buClr>
                <a:schemeClr val="dk1"/>
              </a:buClr>
              <a:buSzPct val="100000"/>
              <a:buFont typeface="Trebuchet MS"/>
              <a:buNone/>
              <a:defRPr b="1" sz="3600">
                <a:solidFill>
                  <a:schemeClr val="dk1"/>
                </a:solidFill>
                <a:latin typeface="Trebuchet MS"/>
                <a:ea typeface="Trebuchet MS"/>
                <a:cs typeface="Trebuchet MS"/>
                <a:sym typeface="Trebuchet MS"/>
              </a:defRPr>
            </a:lvl3pPr>
            <a:lvl4pPr indent="228600" marL="0">
              <a:buClr>
                <a:schemeClr val="dk1"/>
              </a:buClr>
              <a:buSzPct val="100000"/>
              <a:buFont typeface="Trebuchet MS"/>
              <a:buNone/>
              <a:defRPr b="1" sz="3600">
                <a:solidFill>
                  <a:schemeClr val="dk1"/>
                </a:solidFill>
                <a:latin typeface="Trebuchet MS"/>
                <a:ea typeface="Trebuchet MS"/>
                <a:cs typeface="Trebuchet MS"/>
                <a:sym typeface="Trebuchet MS"/>
              </a:defRPr>
            </a:lvl4pPr>
            <a:lvl5pPr indent="228600" marL="0">
              <a:buClr>
                <a:schemeClr val="dk1"/>
              </a:buClr>
              <a:buSzPct val="100000"/>
              <a:buFont typeface="Trebuchet MS"/>
              <a:buNone/>
              <a:defRPr b="1" sz="3600">
                <a:solidFill>
                  <a:schemeClr val="dk1"/>
                </a:solidFill>
                <a:latin typeface="Trebuchet MS"/>
                <a:ea typeface="Trebuchet MS"/>
                <a:cs typeface="Trebuchet MS"/>
                <a:sym typeface="Trebuchet MS"/>
              </a:defRPr>
            </a:lvl5pPr>
            <a:lvl6pPr indent="228600" marL="0">
              <a:buClr>
                <a:schemeClr val="dk1"/>
              </a:buClr>
              <a:buSzPct val="100000"/>
              <a:buFont typeface="Trebuchet MS"/>
              <a:buNone/>
              <a:defRPr b="1" sz="3600">
                <a:solidFill>
                  <a:schemeClr val="dk1"/>
                </a:solidFill>
                <a:latin typeface="Trebuchet MS"/>
                <a:ea typeface="Trebuchet MS"/>
                <a:cs typeface="Trebuchet MS"/>
                <a:sym typeface="Trebuchet MS"/>
              </a:defRPr>
            </a:lvl6pPr>
            <a:lvl7pPr indent="228600" marL="0">
              <a:buClr>
                <a:schemeClr val="dk1"/>
              </a:buClr>
              <a:buSzPct val="100000"/>
              <a:buFont typeface="Trebuchet MS"/>
              <a:buNone/>
              <a:defRPr b="1" sz="3600">
                <a:solidFill>
                  <a:schemeClr val="dk1"/>
                </a:solidFill>
                <a:latin typeface="Trebuchet MS"/>
                <a:ea typeface="Trebuchet MS"/>
                <a:cs typeface="Trebuchet MS"/>
                <a:sym typeface="Trebuchet MS"/>
              </a:defRPr>
            </a:lvl7pPr>
            <a:lvl8pPr indent="228600" marL="0">
              <a:buClr>
                <a:schemeClr val="dk1"/>
              </a:buClr>
              <a:buSzPct val="100000"/>
              <a:buFont typeface="Trebuchet MS"/>
              <a:buNone/>
              <a:defRPr b="1" sz="3600">
                <a:solidFill>
                  <a:schemeClr val="dk1"/>
                </a:solidFill>
                <a:latin typeface="Trebuchet MS"/>
                <a:ea typeface="Trebuchet MS"/>
                <a:cs typeface="Trebuchet MS"/>
                <a:sym typeface="Trebuchet MS"/>
              </a:defRPr>
            </a:lvl8pPr>
            <a:lvl9pPr indent="228600" marL="0">
              <a:buClr>
                <a:schemeClr val="dk1"/>
              </a:buClr>
              <a:buSzPct val="100000"/>
              <a:buFont typeface="Trebuchet MS"/>
              <a:buNone/>
              <a:defRPr b="1" sz="3600">
                <a:solidFill>
                  <a:schemeClr val="dk1"/>
                </a:solidFill>
                <a:latin typeface="Trebuchet MS"/>
                <a:ea typeface="Trebuchet MS"/>
                <a:cs typeface="Trebuchet MS"/>
                <a:sym typeface="Trebuchet MS"/>
              </a:defRPr>
            </a:lvl9pPr>
          </a:lstStyle>
          <a:p/>
        </p:txBody>
      </p:sp>
      <p:sp>
        <p:nvSpPr>
          <p:cNvPr id="7" name="Shape 7"/>
          <p:cNvSpPr txBox="1"/>
          <p:nvPr>
            <p:ph idx="1" type="body"/>
          </p:nvPr>
        </p:nvSpPr>
        <p:spPr>
          <a:xfrm>
            <a:off y="1200150" x="457200"/>
            <a:ext cy="3725699" cx="8229600"/>
          </a:xfrm>
          <a:prstGeom prst="rect">
            <a:avLst/>
          </a:prstGeom>
        </p:spPr>
        <p:txBody>
          <a:bodyPr bIns="91425" rIns="91425" lIns="91425" tIns="91425" anchor="t" anchorCtr="0"/>
          <a:lstStyle>
            <a:lvl1pPr indent="-152400" marL="342900">
              <a:spcBef>
                <a:spcPts val="600"/>
              </a:spcBef>
              <a:buClr>
                <a:schemeClr val="dk2"/>
              </a:buClr>
              <a:buSzPct val="100000"/>
              <a:buFont typeface="Trebuchet MS"/>
              <a:defRPr sz="3000">
                <a:solidFill>
                  <a:schemeClr val="dk2"/>
                </a:solidFill>
                <a:latin typeface="Trebuchet MS"/>
                <a:ea typeface="Trebuchet MS"/>
                <a:cs typeface="Trebuchet MS"/>
                <a:sym typeface="Trebuchet MS"/>
              </a:defRPr>
            </a:lvl1pPr>
            <a:lvl2pPr indent="-133350" marL="742950">
              <a:spcBef>
                <a:spcPts val="480"/>
              </a:spcBef>
              <a:buClr>
                <a:schemeClr val="dk2"/>
              </a:buClr>
              <a:buSzPct val="100000"/>
              <a:buFont typeface="Trebuchet MS"/>
              <a:defRPr sz="2400">
                <a:solidFill>
                  <a:schemeClr val="dk2"/>
                </a:solidFill>
                <a:latin typeface="Trebuchet MS"/>
                <a:ea typeface="Trebuchet MS"/>
                <a:cs typeface="Trebuchet MS"/>
                <a:sym typeface="Trebuchet MS"/>
              </a:defRPr>
            </a:lvl2pPr>
            <a:lvl3pPr indent="-76200" marL="1143000">
              <a:spcBef>
                <a:spcPts val="480"/>
              </a:spcBef>
              <a:buClr>
                <a:schemeClr val="dk2"/>
              </a:buClr>
              <a:buSzPct val="100000"/>
              <a:buFont typeface="Trebuchet MS"/>
              <a:defRPr sz="2400">
                <a:solidFill>
                  <a:schemeClr val="dk2"/>
                </a:solidFill>
                <a:latin typeface="Trebuchet MS"/>
                <a:ea typeface="Trebuchet MS"/>
                <a:cs typeface="Trebuchet MS"/>
                <a:sym typeface="Trebuchet MS"/>
              </a:defRPr>
            </a:lvl3pPr>
            <a:lvl4pPr indent="-114300" marL="1600200">
              <a:spcBef>
                <a:spcPts val="360"/>
              </a:spcBef>
              <a:buClr>
                <a:schemeClr val="dk2"/>
              </a:buClr>
              <a:buSzPct val="100000"/>
              <a:buFont typeface="Trebuchet MS"/>
              <a:defRPr sz="1800">
                <a:solidFill>
                  <a:schemeClr val="dk2"/>
                </a:solidFill>
                <a:latin typeface="Trebuchet MS"/>
                <a:ea typeface="Trebuchet MS"/>
                <a:cs typeface="Trebuchet MS"/>
                <a:sym typeface="Trebuchet MS"/>
              </a:defRPr>
            </a:lvl4pPr>
            <a:lvl5pPr indent="-114300" marL="2057400">
              <a:spcBef>
                <a:spcPts val="360"/>
              </a:spcBef>
              <a:buClr>
                <a:schemeClr val="dk2"/>
              </a:buClr>
              <a:buSzPct val="100000"/>
              <a:buFont typeface="Trebuchet MS"/>
              <a:defRPr sz="1800">
                <a:solidFill>
                  <a:schemeClr val="dk2"/>
                </a:solidFill>
                <a:latin typeface="Trebuchet MS"/>
                <a:ea typeface="Trebuchet MS"/>
                <a:cs typeface="Trebuchet MS"/>
                <a:sym typeface="Trebuchet MS"/>
              </a:defRPr>
            </a:lvl5pPr>
            <a:lvl6pPr indent="-114300" marL="2514600">
              <a:spcBef>
                <a:spcPts val="360"/>
              </a:spcBef>
              <a:buClr>
                <a:schemeClr val="dk2"/>
              </a:buClr>
              <a:buSzPct val="100000"/>
              <a:buFont typeface="Trebuchet MS"/>
              <a:defRPr sz="1800">
                <a:solidFill>
                  <a:schemeClr val="dk2"/>
                </a:solidFill>
                <a:latin typeface="Trebuchet MS"/>
                <a:ea typeface="Trebuchet MS"/>
                <a:cs typeface="Trebuchet MS"/>
                <a:sym typeface="Trebuchet MS"/>
              </a:defRPr>
            </a:lvl6pPr>
            <a:lvl7pPr indent="-114300" marL="2971800">
              <a:spcBef>
                <a:spcPts val="360"/>
              </a:spcBef>
              <a:buClr>
                <a:schemeClr val="dk2"/>
              </a:buClr>
              <a:buSzPct val="100000"/>
              <a:buFont typeface="Trebuchet MS"/>
              <a:defRPr sz="1800">
                <a:solidFill>
                  <a:schemeClr val="dk2"/>
                </a:solidFill>
                <a:latin typeface="Trebuchet MS"/>
                <a:ea typeface="Trebuchet MS"/>
                <a:cs typeface="Trebuchet MS"/>
                <a:sym typeface="Trebuchet MS"/>
              </a:defRPr>
            </a:lvl7pPr>
            <a:lvl8pPr indent="-114300" marL="3429000">
              <a:spcBef>
                <a:spcPts val="360"/>
              </a:spcBef>
              <a:buClr>
                <a:schemeClr val="dk2"/>
              </a:buClr>
              <a:buSzPct val="100000"/>
              <a:buFont typeface="Trebuchet MS"/>
              <a:defRPr sz="1800">
                <a:solidFill>
                  <a:schemeClr val="dk2"/>
                </a:solidFill>
                <a:latin typeface="Trebuchet MS"/>
                <a:ea typeface="Trebuchet MS"/>
                <a:cs typeface="Trebuchet MS"/>
                <a:sym typeface="Trebuchet MS"/>
              </a:defRPr>
            </a:lvl8pPr>
            <a:lvl9pPr indent="-114300" marL="3886200">
              <a:spcBef>
                <a:spcPts val="360"/>
              </a:spcBef>
              <a:buClr>
                <a:schemeClr val="dk2"/>
              </a:buClr>
              <a:buSzPct val="100000"/>
              <a:buFont typeface="Trebuchet MS"/>
              <a:defRPr sz="1800">
                <a:solidFill>
                  <a:schemeClr val="dk2"/>
                </a:solidFill>
                <a:latin typeface="Trebuchet MS"/>
                <a:ea typeface="Trebuchet MS"/>
                <a:cs typeface="Trebuchet MS"/>
                <a:sym typeface="Trebuchet MS"/>
              </a:defRPr>
            </a:lvl9pPr>
          </a:lstStyle>
          <a:p/>
        </p:txBody>
      </p:sp>
    </p:spTree>
  </p:cSld>
  <p:clrMap accent2="accent2" accent3="accent3" accent4="accent4" accent5="accent5" accent6="accent6" hlink="hlink" tx2="lt2" tx1="dk1" bg2="dk2" bg1="lt1" folHlink="folHlink" accent1="accent1"/>
  <p:sldLayoutIdLst>
    <p:sldLayoutId id="2147483648" r:id="rId1"/>
    <p:sldLayoutId id="2147483649" r:id="rId2"/>
    <p:sldLayoutId id="2147483650" r:id="rId3"/>
    <p:sldLayoutId id="2147483651" r:id="rId4"/>
    <p:sldLayoutId id="2147483652" r:id="rId5"/>
    <p:sldLayoutId id="2147483653" r:id="rId6"/>
  </p:sldLayoutIdLst>
  <p:txStyles>
    <p:titleStyle>
      <a:defPPr algn="l" rtl="0" marR="0">
        <a:lnSpc>
          <a:spcPct val="100000"/>
        </a:lnSpc>
        <a:spcBef>
          <a:spcPts val="0"/>
        </a:spcBef>
        <a:spcAft>
          <a:spcPts val="0"/>
        </a:spcAft>
      </a:defPPr>
      <a:lvl1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1pPr>
      <a:lvl2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2pPr>
    </p:titleStyle>
    <p:bodyStyle>
      <a:defPPr algn="l" rtl="0" marR="0">
        <a:lnSpc>
          <a:spcPct val="100000"/>
        </a:lnSpc>
        <a:spcBef>
          <a:spcPts val="0"/>
        </a:spcBef>
        <a:spcAft>
          <a:spcPts val="0"/>
        </a:spcAft>
      </a:defPPr>
      <a:lvl1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1pPr>
      <a:lvl2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2pPr>
      <a:lvl3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3pPr>
      <a:lvl4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4pPr>
      <a:lvl5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5pPr>
      <a:lvl6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6pPr>
      <a:lvl7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7pPr>
      <a:lvl8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8pPr>
      <a:lvl9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9pPr>
    </p:bodyStyle>
    <p:otherStyle>
      <a:defPPr algn="l" rtl="0" marR="0">
        <a:lnSpc>
          <a:spcPct val="100000"/>
        </a:lnSpc>
        <a:spcBef>
          <a:spcPts val="0"/>
        </a:spcBef>
        <a:spcAft>
          <a:spcPts val="0"/>
        </a:spcAft>
      </a:defPPr>
      <a:lvl1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1pPr>
      <a:lvl2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2pPr>
      <a:lvl3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3pPr>
      <a:lvl4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4pPr>
      <a:lvl5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5pPr>
      <a:lvl6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6pPr>
      <a:lvl7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7pPr>
      <a:lvl8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8pPr>
      <a:lvl9pPr algn="l" rtl="0" marR="0">
        <a:lnSpc>
          <a:spcPct val="100000"/>
        </a:lnSpc>
        <a:spcBef>
          <a:spcPts val="0"/>
        </a:spcBef>
        <a:spcAft>
          <a:spcPts val="0"/>
        </a:spcAft>
        <a:buNone/>
        <a:defRPr strike="noStrike" u="none" b="0" cap="none" baseline="0" sz="1400" i="0">
          <a:solidFill>
            <a:srgbClr val="000000"/>
          </a:solidFill>
          <a:latin typeface="Arial"/>
          <a:ea typeface="Arial"/>
          <a:cs typeface="Arial"/>
          <a:sym typeface="Arial"/>
          <a:rtl val="0"/>
        </a:defRPr>
      </a:lvl9pPr>
    </p:otherStyle>
  </p:txStyles>
</p:sldMaster>
</file>

<file path=ppt/slides/_rels/slide1.xml.rels><?xml version="1.0" encoding="UTF-8" standalone="yes"?><Relationships xmlns="http://schemas.openxmlformats.org/package/2006/relationships"><Relationship Target="../notesSlides/notesSlide1.xml" Type="http://schemas.openxmlformats.org/officeDocument/2006/relationships/notesSlide" Id="rId2"/><Relationship Target="../slideLayouts/slideLayout1.xml" Type="http://schemas.openxmlformats.org/officeDocument/2006/relationships/slideLayout" Id="rId1"/><Relationship Target="../media/image00.png" Type="http://schemas.openxmlformats.org/officeDocument/2006/relationships/image" Id="rId3"/></Relationships>
</file>

<file path=ppt/slides/_rels/slide2.xml.rels><?xml version="1.0" encoding="UTF-8" standalone="yes"?><Relationships xmlns="http://schemas.openxmlformats.org/package/2006/relationships"><Relationship Target="../notesSlides/notesSlide2.xml" Type="http://schemas.openxmlformats.org/officeDocument/2006/relationships/notesSlide" Id="rId2"/><Relationship Target="../slideLayouts/slideLayout2.xml" Type="http://schemas.openxmlformats.org/officeDocument/2006/relationships/slideLayout" Id="rId1"/></Relationships>
</file>

<file path=ppt/slides/_rels/slide3.xml.rels><?xml version="1.0" encoding="UTF-8" standalone="yes"?><Relationships xmlns="http://schemas.openxmlformats.org/package/2006/relationships"><Relationship Target="../notesSlides/notesSlide3.xml" Type="http://schemas.openxmlformats.org/officeDocument/2006/relationships/notesSlide" Id="rId2"/><Relationship Target="../slideLayouts/slideLayout2.xml" Type="http://schemas.openxmlformats.org/officeDocument/2006/relationships/slideLayout" Id="rId1"/></Relationships>
</file>

<file path=ppt/slides/_rels/slide4.xml.rels><?xml version="1.0" encoding="UTF-8" standalone="yes"?><Relationships xmlns="http://schemas.openxmlformats.org/package/2006/relationships"><Relationship Target="../notesSlides/notesSlide4.xml" Type="http://schemas.openxmlformats.org/officeDocument/2006/relationships/notesSlide" Id="rId2"/><Relationship Target="../slideLayouts/slideLayout2.xml" Type="http://schemas.openxmlformats.org/officeDocument/2006/relationships/slideLayout" Id="rId1"/></Relationships>
</file>

<file path=ppt/slides/_rels/slide5.xml.rels><?xml version="1.0" encoding="UTF-8" standalone="yes"?><Relationships xmlns="http://schemas.openxmlformats.org/package/2006/relationships"><Relationship Target="../notesSlides/notesSlide5.xml" Type="http://schemas.openxmlformats.org/officeDocument/2006/relationships/notesSlide" Id="rId2"/><Relationship Target="../slideLayouts/slideLayout2.xml" Type="http://schemas.openxmlformats.org/officeDocument/2006/relationships/slideLayout" Id="rId1"/></Relationships>
</file>

<file path=ppt/slides/_rels/slide6.xml.rels><?xml version="1.0" encoding="UTF-8" standalone="yes"?><Relationships xmlns="http://schemas.openxmlformats.org/package/2006/relationships"><Relationship Target="../notesSlides/notesSlide6.xml" Type="http://schemas.openxmlformats.org/officeDocument/2006/relationships/notesSlide" Id="rId2"/><Relationship Target="../slideLayouts/slideLayout2.xml" Type="http://schemas.openxmlformats.org/officeDocument/2006/relationships/slideLayout" Id="rId1"/></Relationships>
</file>

<file path=ppt/slides/_rels/slide7.xml.rels><?xml version="1.0" encoding="UTF-8" standalone="yes"?><Relationships xmlns="http://schemas.openxmlformats.org/package/2006/relationships"><Relationship Target="../notesSlides/notesSlide7.xml" Type="http://schemas.openxmlformats.org/officeDocument/2006/relationships/notesSlide" Id="rId2"/><Relationship Target="../slideLayouts/slideLayout2.xml" Type="http://schemas.openxmlformats.org/officeDocument/2006/relationships/slideLayout" Id="rId1"/></Relationships>
</file>

<file path=ppt/slides/_rels/slide8.xml.rels><?xml version="1.0" encoding="UTF-8" standalone="yes"?><Relationships xmlns="http://schemas.openxmlformats.org/package/2006/relationships"><Relationship Target="../notesSlides/notesSlide8.xml" Type="http://schemas.openxmlformats.org/officeDocument/2006/relationships/notesSlide" Id="rId2"/><Relationship Target="../slideLayouts/slideLayout2.xml" Type="http://schemas.openxmlformats.org/officeDocument/2006/relationships/slideLayout" Id="rId1"/></Relationships>
</file>

<file path=ppt/slides/_rels/slide9.xml.rels><?xml version="1.0" encoding="UTF-8" standalone="yes"?><Relationships xmlns="http://schemas.openxmlformats.org/package/2006/relationships"><Relationship Target="../notesSlides/notesSlide9.xml" Type="http://schemas.openxmlformats.org/officeDocument/2006/relationships/notesSlide" Id="rId2"/><Relationship Target="../slideLayouts/slideLayout2.xml" Type="http://schemas.openxmlformats.org/officeDocument/2006/relationships/slideLayout" Id="rId1"/></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35" name="Shape 35"/>
        <p:cNvGrpSpPr/>
        <p:nvPr/>
      </p:nvGrpSpPr>
      <p:grpSpPr>
        <a:xfrm>
          <a:off y="0" x="0"/>
          <a:ext cy="0" cx="0"/>
          <a:chOff y="0" x="0"/>
          <a:chExt cy="0" cx="0"/>
        </a:xfrm>
      </p:grpSpPr>
      <p:sp>
        <p:nvSpPr>
          <p:cNvPr id="36" name="Shape 36"/>
          <p:cNvSpPr txBox="1"/>
          <p:nvPr>
            <p:ph type="ctrTitle"/>
          </p:nvPr>
        </p:nvSpPr>
        <p:spPr>
          <a:xfrm>
            <a:off y="746438" x="685800"/>
            <a:ext cy="1158600" cx="5258700"/>
          </a:xfrm>
          <a:prstGeom prst="rect">
            <a:avLst/>
          </a:prstGeom>
        </p:spPr>
        <p:txBody>
          <a:bodyPr bIns="91425" rIns="91425" lIns="91425" tIns="91425" anchor="b" anchorCtr="0">
            <a:noAutofit/>
          </a:bodyPr>
          <a:lstStyle/>
          <a:p>
            <a:pPr>
              <a:buNone/>
            </a:pPr>
            <a:r>
              <a:rPr lang="en"/>
              <a:t>Tony Kushner</a:t>
            </a:r>
          </a:p>
        </p:txBody>
      </p:sp>
      <p:sp>
        <p:nvSpPr>
          <p:cNvPr id="37" name="Shape 37"/>
          <p:cNvSpPr txBox="1"/>
          <p:nvPr>
            <p:ph idx="1" type="subTitle"/>
          </p:nvPr>
        </p:nvSpPr>
        <p:spPr>
          <a:xfrm>
            <a:off y="1986416" x="685800"/>
            <a:ext cy="772800" cx="5258700"/>
          </a:xfrm>
          <a:prstGeom prst="rect">
            <a:avLst/>
          </a:prstGeom>
        </p:spPr>
        <p:txBody>
          <a:bodyPr bIns="91425" rIns="91425" lIns="91425" tIns="91425" anchor="t" anchorCtr="0">
            <a:noAutofit/>
          </a:bodyPr>
          <a:lstStyle/>
          <a:p>
            <a:pPr>
              <a:buNone/>
            </a:pPr>
            <a:r>
              <a:rPr lang="en"/>
              <a:t>By: Ms. Taylor</a:t>
            </a:r>
          </a:p>
        </p:txBody>
      </p:sp>
      <p:pic>
        <p:nvPicPr>
          <p:cNvPr id="38" name="Shape 38"/>
          <p:cNvPicPr preferRelativeResize="0"/>
          <p:nvPr/>
        </p:nvPicPr>
        <p:blipFill>
          <a:blip r:embed="rId3"/>
          <a:stretch>
            <a:fillRect/>
          </a:stretch>
        </p:blipFill>
        <p:spPr>
          <a:xfrm>
            <a:off y="2094475" x="4431075"/>
            <a:ext cy="2676525" cx="4286250"/>
          </a:xfrm>
          <a:prstGeom prst="rect">
            <a:avLst/>
          </a:prstGeom>
        </p:spPr>
      </p:pic>
    </p:spTree>
  </p:cSld>
  <p:clrMapOvr>
    <a:masterClrMapping/>
  </p:clrMapOvr>
  <p:transition spd="slow">
    <p:cut/>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2" name="Shape 42"/>
        <p:cNvGrpSpPr/>
        <p:nvPr/>
      </p:nvGrpSpPr>
      <p:grpSpPr>
        <a:xfrm>
          <a:off y="0" x="0"/>
          <a:ext cy="0" cx="0"/>
          <a:chOff y="0" x="0"/>
          <a:chExt cy="0" cx="0"/>
        </a:xfrm>
      </p:grpSpPr>
      <p:sp>
        <p:nvSpPr>
          <p:cNvPr id="43" name="Shape 43"/>
          <p:cNvSpPr txBox="1"/>
          <p:nvPr>
            <p:ph type="title"/>
          </p:nvPr>
        </p:nvSpPr>
        <p:spPr>
          <a:xfrm>
            <a:off y="3" x="244775"/>
            <a:ext cy="857400" cx="8229600"/>
          </a:xfrm>
          <a:prstGeom prst="rect">
            <a:avLst/>
          </a:prstGeom>
        </p:spPr>
        <p:txBody>
          <a:bodyPr bIns="91425" rIns="91425" lIns="91425" tIns="91425" anchor="b" anchorCtr="0">
            <a:noAutofit/>
          </a:bodyPr>
          <a:lstStyle/>
          <a:p>
            <a:pPr>
              <a:buNone/>
            </a:pPr>
            <a:r>
              <a:rPr lang="en"/>
              <a:t>All About Tony</a:t>
            </a:r>
          </a:p>
        </p:txBody>
      </p:sp>
      <p:sp>
        <p:nvSpPr>
          <p:cNvPr id="44" name="Shape 44"/>
          <p:cNvSpPr txBox="1"/>
          <p:nvPr>
            <p:ph idx="1" type="body"/>
          </p:nvPr>
        </p:nvSpPr>
        <p:spPr>
          <a:xfrm>
            <a:off y="655475" x="141600"/>
            <a:ext cy="4169399" cx="8860799"/>
          </a:xfrm>
          <a:prstGeom prst="rect">
            <a:avLst/>
          </a:prstGeom>
        </p:spPr>
        <p:txBody>
          <a:bodyPr bIns="91425" rIns="91425" lIns="91425" tIns="91425" anchor="t" anchorCtr="0">
            <a:noAutofit/>
          </a:bodyPr>
          <a:lstStyle/>
          <a:p>
            <a:pPr rtl="0" lvl="0" indent="-381000" marL="457200">
              <a:buClr>
                <a:schemeClr val="dk2"/>
              </a:buClr>
              <a:buSzPct val="166666"/>
              <a:buFont typeface="Arial"/>
              <a:buChar char="•"/>
            </a:pPr>
            <a:r>
              <a:rPr sz="2400" lang="en"/>
              <a:t>Tony Kushner was born in Manhattan, NY, but soon moved with his family to Louisiana where he grew up. </a:t>
            </a:r>
          </a:p>
          <a:p>
            <a:pPr rtl="0" lvl="0" indent="-381000" marL="457200">
              <a:buClr>
                <a:schemeClr val="dk2"/>
              </a:buClr>
              <a:buSzPct val="166666"/>
              <a:buFont typeface="Arial"/>
              <a:buChar char="•"/>
            </a:pPr>
            <a:r>
              <a:rPr sz="2400" lang="en"/>
              <a:t>He moved back to New York to attend college at both Columbia, and NYU</a:t>
            </a:r>
          </a:p>
          <a:p>
            <a:pPr rtl="0" lvl="0" indent="-381000" marL="457200">
              <a:buClr>
                <a:schemeClr val="dk2"/>
              </a:buClr>
              <a:buSzPct val="166666"/>
              <a:buFont typeface="Arial"/>
              <a:buChar char="•"/>
            </a:pPr>
            <a:r>
              <a:rPr sz="2400" lang="en"/>
              <a:t>He received a National Medal of Arts from President Barack Obama in 2013</a:t>
            </a:r>
          </a:p>
          <a:p>
            <a:pPr rtl="0" lvl="0" indent="-381000" marL="457200">
              <a:buClr>
                <a:schemeClr val="dk2"/>
              </a:buClr>
              <a:buSzPct val="166666"/>
              <a:buFont typeface="Arial"/>
              <a:buChar char="•"/>
            </a:pPr>
            <a:r>
              <a:rPr sz="2400" lang="en"/>
              <a:t>He co-wrote the screenplay to the film </a:t>
            </a:r>
            <a:r>
              <a:rPr sz="2400" lang="en" i="1"/>
              <a:t>Munich </a:t>
            </a:r>
            <a:r>
              <a:rPr sz="2400" lang="en"/>
              <a:t>which was nominated for best screenplay, director, picture, original score, and editing. </a:t>
            </a:r>
          </a:p>
          <a:p>
            <a:pPr lvl="0" indent="-381000" marL="457200">
              <a:buClr>
                <a:schemeClr val="dk2"/>
              </a:buClr>
              <a:buSzPct val="166666"/>
              <a:buFont typeface="Arial"/>
              <a:buChar char="•"/>
            </a:pPr>
            <a:r>
              <a:rPr sz="2400" lang="en"/>
              <a:t>He wrote the screenplay to the film </a:t>
            </a:r>
            <a:r>
              <a:rPr sz="2400" lang="en" i="1"/>
              <a:t>Lincoln</a:t>
            </a:r>
            <a:r>
              <a:rPr sz="2400" lang="en"/>
              <a:t>, which was nominated for 12 Academy Awards. Daniel Day-Lewis won both the Oscar and Golden Globe for best actor.  </a:t>
            </a:r>
          </a:p>
        </p:txBody>
      </p:sp>
    </p:spTree>
  </p:cSld>
  <p:clrMapOvr>
    <a:masterClrMapping/>
  </p:clrMapOvr>
  <p:transition spd="slow">
    <p:cut/>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48" name="Shape 48"/>
        <p:cNvGrpSpPr/>
        <p:nvPr/>
      </p:nvGrpSpPr>
      <p:grpSpPr>
        <a:xfrm>
          <a:off y="0" x="0"/>
          <a:ext cy="0" cx="0"/>
          <a:chOff y="0" x="0"/>
          <a:chExt cy="0" cx="0"/>
        </a:xfrm>
      </p:grpSpPr>
      <p:sp>
        <p:nvSpPr>
          <p:cNvPr id="49" name="Shape 49"/>
          <p:cNvSpPr txBox="1"/>
          <p:nvPr>
            <p:ph type="title"/>
          </p:nvPr>
        </p:nvSpPr>
        <p:spPr>
          <a:xfrm>
            <a:off y="205978" x="457200"/>
            <a:ext cy="857400" cx="8229600"/>
          </a:xfrm>
          <a:prstGeom prst="rect">
            <a:avLst/>
          </a:prstGeom>
        </p:spPr>
        <p:txBody>
          <a:bodyPr bIns="91425" rIns="91425" lIns="91425" tIns="91425" anchor="b" anchorCtr="0">
            <a:noAutofit/>
          </a:bodyPr>
          <a:lstStyle/>
          <a:p>
            <a:pPr>
              <a:buNone/>
            </a:pPr>
            <a:r>
              <a:rPr lang="en"/>
              <a:t>Personal Life</a:t>
            </a:r>
          </a:p>
        </p:txBody>
      </p:sp>
      <p:sp>
        <p:nvSpPr>
          <p:cNvPr id="50" name="Shape 50"/>
          <p:cNvSpPr txBox="1"/>
          <p:nvPr>
            <p:ph idx="1" type="body"/>
          </p:nvPr>
        </p:nvSpPr>
        <p:spPr>
          <a:xfrm>
            <a:off y="1200150" x="457200"/>
            <a:ext cy="3725699" cx="8229600"/>
          </a:xfrm>
          <a:prstGeom prst="rect">
            <a:avLst/>
          </a:prstGeom>
        </p:spPr>
        <p:txBody>
          <a:bodyPr bIns="91425" rIns="91425" lIns="91425" tIns="91425" anchor="t" anchorCtr="0">
            <a:noAutofit/>
          </a:bodyPr>
          <a:lstStyle/>
          <a:p>
            <a:pPr rtl="0" lvl="0" indent="-419100" marL="457200">
              <a:buClr>
                <a:schemeClr val="dk2"/>
              </a:buClr>
              <a:buSzPct val="166666"/>
              <a:buFont typeface="Arial"/>
              <a:buChar char="•"/>
            </a:pPr>
            <a:r>
              <a:rPr lang="en"/>
              <a:t>Kushner is Jewish, and married his longtime partner Mark Harris in 2008. </a:t>
            </a:r>
          </a:p>
          <a:p>
            <a:pPr lvl="0" indent="-419100" marL="457200">
              <a:buClr>
                <a:schemeClr val="dk2"/>
              </a:buClr>
              <a:buSzPct val="166666"/>
              <a:buFont typeface="Arial"/>
              <a:buChar char="•"/>
            </a:pPr>
            <a:r>
              <a:rPr lang="en"/>
              <a:t>Both of these personal items have greatly influenced his work. It has also influenced his political work regarding Israel’s treatment to Palestinians. </a:t>
            </a:r>
          </a:p>
        </p:txBody>
      </p:sp>
    </p:spTree>
  </p:cSld>
  <p:clrMapOvr>
    <a:masterClrMapping/>
  </p:clrMapOvr>
  <p:transition spd="slow">
    <p:cut/>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54" name="Shape 54"/>
        <p:cNvGrpSpPr/>
        <p:nvPr/>
      </p:nvGrpSpPr>
      <p:grpSpPr>
        <a:xfrm>
          <a:off y="0" x="0"/>
          <a:ext cy="0" cx="0"/>
          <a:chOff y="0" x="0"/>
          <a:chExt cy="0" cx="0"/>
        </a:xfrm>
      </p:grpSpPr>
      <p:sp>
        <p:nvSpPr>
          <p:cNvPr id="55" name="Shape 55"/>
          <p:cNvSpPr txBox="1"/>
          <p:nvPr>
            <p:ph type="title"/>
          </p:nvPr>
        </p:nvSpPr>
        <p:spPr>
          <a:xfrm>
            <a:off y="-65371" x="244700"/>
            <a:ext cy="857400" cx="8229600"/>
          </a:xfrm>
          <a:prstGeom prst="rect">
            <a:avLst/>
          </a:prstGeom>
        </p:spPr>
        <p:txBody>
          <a:bodyPr bIns="91425" rIns="91425" lIns="91425" tIns="91425" anchor="b" anchorCtr="0">
            <a:noAutofit/>
          </a:bodyPr>
          <a:lstStyle/>
          <a:p>
            <a:pPr>
              <a:buNone/>
            </a:pPr>
            <a:r>
              <a:rPr lang="en" i="1"/>
              <a:t>Angels in America</a:t>
            </a:r>
          </a:p>
        </p:txBody>
      </p:sp>
      <p:sp>
        <p:nvSpPr>
          <p:cNvPr id="56" name="Shape 56"/>
          <p:cNvSpPr txBox="1"/>
          <p:nvPr>
            <p:ph idx="1" type="body"/>
          </p:nvPr>
        </p:nvSpPr>
        <p:spPr>
          <a:xfrm>
            <a:off y="594800" x="182150"/>
            <a:ext cy="4330800" cx="8504699"/>
          </a:xfrm>
          <a:prstGeom prst="rect">
            <a:avLst/>
          </a:prstGeom>
        </p:spPr>
        <p:txBody>
          <a:bodyPr bIns="91425" rIns="91425" lIns="91425" tIns="91425" anchor="t" anchorCtr="0">
            <a:noAutofit/>
          </a:bodyPr>
          <a:lstStyle/>
          <a:p>
            <a:pPr rtl="0" lvl="0" indent="-381000" marL="457200">
              <a:buClr>
                <a:schemeClr val="dk2"/>
              </a:buClr>
              <a:buSzPct val="166666"/>
              <a:buFont typeface="Arial"/>
              <a:buChar char="•"/>
            </a:pPr>
            <a:r>
              <a:rPr sz="2400" lang="en" i="1"/>
              <a:t>Angels in America </a:t>
            </a:r>
            <a:r>
              <a:rPr sz="2400" lang="en"/>
              <a:t>is undoubtedly Kushner’s most famous, and most influential work. </a:t>
            </a:r>
          </a:p>
          <a:p>
            <a:pPr rtl="0" lvl="0" indent="-381000" marL="457200">
              <a:buClr>
                <a:schemeClr val="dk2"/>
              </a:buClr>
              <a:buSzPct val="166666"/>
              <a:buFont typeface="Arial"/>
              <a:buChar char="•"/>
            </a:pPr>
            <a:r>
              <a:rPr sz="2400" lang="en"/>
              <a:t>It’s technically a play in two parts and the full title is </a:t>
            </a:r>
            <a:r>
              <a:rPr sz="2400" lang="en" i="1"/>
              <a:t>Angels in America: A Gay Fantasia on National Themes</a:t>
            </a:r>
          </a:p>
          <a:p>
            <a:pPr rtl="0" lvl="0" indent="-381000" marL="457200">
              <a:buClr>
                <a:schemeClr val="dk2"/>
              </a:buClr>
              <a:buSzPct val="166666"/>
              <a:buFont typeface="Arial"/>
              <a:buChar char="•"/>
            </a:pPr>
            <a:r>
              <a:rPr sz="2400" lang="en"/>
              <a:t>The first part of the play is called </a:t>
            </a:r>
            <a:r>
              <a:rPr sz="2400" lang="en" i="1"/>
              <a:t>Millenium Approaches</a:t>
            </a:r>
            <a:r>
              <a:rPr sz="2400" lang="en"/>
              <a:t>, and the second part is called </a:t>
            </a:r>
            <a:r>
              <a:rPr sz="2400" lang="en" i="1"/>
              <a:t>Perestroika </a:t>
            </a:r>
          </a:p>
          <a:p>
            <a:pPr rtl="0" lvl="0" indent="-381000" marL="457200">
              <a:buClr>
                <a:schemeClr val="dk2"/>
              </a:buClr>
              <a:buSzPct val="166666"/>
              <a:buFont typeface="Arial"/>
              <a:buChar char="•"/>
            </a:pPr>
            <a:r>
              <a:rPr sz="2400" lang="en" i="1"/>
              <a:t>Millennium Approaches</a:t>
            </a:r>
            <a:r>
              <a:rPr sz="2400" lang="en"/>
              <a:t> won the Pulitzer Prize in 1993, and the Tony award for best play in the same year. In 1994 </a:t>
            </a:r>
            <a:r>
              <a:rPr sz="2400" lang="en" i="1"/>
              <a:t>Perestroika</a:t>
            </a:r>
            <a:r>
              <a:rPr sz="2400" lang="en"/>
              <a:t> won the Tony for best play. </a:t>
            </a:r>
          </a:p>
          <a:p>
            <a:pPr lvl="0" indent="-381000" marL="457200">
              <a:buClr>
                <a:schemeClr val="dk2"/>
              </a:buClr>
              <a:buSzPct val="166666"/>
              <a:buFont typeface="Arial"/>
              <a:buChar char="•"/>
            </a:pPr>
            <a:r>
              <a:rPr sz="2400" lang="en"/>
              <a:t>It was famously turned into an HBO miniseries (for which he wrote the screenplay) where it won 11 Emmys and 5 Golden Globe awards. It is also an opera. </a:t>
            </a:r>
          </a:p>
        </p:txBody>
      </p:sp>
    </p:spTree>
  </p:cSld>
  <p:clrMapOvr>
    <a:masterClrMapping/>
  </p:clrMapOvr>
  <p:transition spd="slow">
    <p:cut/>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0" name="Shape 60"/>
        <p:cNvGrpSpPr/>
        <p:nvPr/>
      </p:nvGrpSpPr>
      <p:grpSpPr>
        <a:xfrm>
          <a:off y="0" x="0"/>
          <a:ext cy="0" cx="0"/>
          <a:chOff y="0" x="0"/>
          <a:chExt cy="0" cx="0"/>
        </a:xfrm>
      </p:grpSpPr>
      <p:sp>
        <p:nvSpPr>
          <p:cNvPr id="61" name="Shape 61"/>
          <p:cNvSpPr txBox="1"/>
          <p:nvPr>
            <p:ph type="title"/>
          </p:nvPr>
        </p:nvSpPr>
        <p:spPr>
          <a:xfrm>
            <a:off y="448728" x="457200"/>
            <a:ext cy="857400" cx="8229600"/>
          </a:xfrm>
          <a:prstGeom prst="rect">
            <a:avLst/>
          </a:prstGeom>
        </p:spPr>
        <p:txBody>
          <a:bodyPr bIns="91425" rIns="91425" lIns="91425" tIns="91425" anchor="b" anchorCtr="0">
            <a:noAutofit/>
          </a:bodyPr>
          <a:lstStyle/>
          <a:p>
            <a:pPr>
              <a:buNone/>
            </a:pPr>
            <a:r>
              <a:rPr lang="en"/>
              <a:t>Significance/Context of </a:t>
            </a:r>
            <a:r>
              <a:rPr lang="en" i="1"/>
              <a:t>Angels in America</a:t>
            </a:r>
          </a:p>
        </p:txBody>
      </p:sp>
      <p:sp>
        <p:nvSpPr>
          <p:cNvPr id="62" name="Shape 62"/>
          <p:cNvSpPr txBox="1"/>
          <p:nvPr>
            <p:ph idx="1" type="body"/>
          </p:nvPr>
        </p:nvSpPr>
        <p:spPr>
          <a:xfrm>
            <a:off y="1125475" x="106300"/>
            <a:ext cy="4029000" cx="8967000"/>
          </a:xfrm>
          <a:prstGeom prst="rect">
            <a:avLst/>
          </a:prstGeom>
        </p:spPr>
        <p:txBody>
          <a:bodyPr bIns="91425" rIns="91425" lIns="91425" tIns="91425" anchor="t" anchorCtr="0">
            <a:noAutofit/>
          </a:bodyPr>
          <a:lstStyle/>
          <a:p>
            <a:pPr rtl="0" lvl="0" indent="-381000" marL="457200">
              <a:buClr>
                <a:schemeClr val="dk2"/>
              </a:buClr>
              <a:buSzPct val="166666"/>
              <a:buFont typeface="Arial"/>
              <a:buChar char="•"/>
            </a:pPr>
            <a:r>
              <a:rPr sz="2400" lang="en"/>
              <a:t>Tony Kushner is a contemporary playwright, thus his play is usually classified as contemporary work. </a:t>
            </a:r>
          </a:p>
          <a:p>
            <a:pPr rtl="0" lvl="0" indent="-381000" marL="457200">
              <a:buClr>
                <a:schemeClr val="dk2"/>
              </a:buClr>
              <a:buSzPct val="166666"/>
              <a:buFont typeface="Arial"/>
              <a:buChar char="•"/>
            </a:pPr>
            <a:r>
              <a:rPr sz="2400" lang="en"/>
              <a:t>His play can also be studied under the lense of Queer Theory, or LGBTQ studies. </a:t>
            </a:r>
          </a:p>
          <a:p>
            <a:pPr rtl="0" lvl="0" indent="-381000" marL="457200">
              <a:buClr>
                <a:schemeClr val="dk2"/>
              </a:buClr>
              <a:buSzPct val="166666"/>
              <a:buFont typeface="Arial"/>
              <a:buChar char="•"/>
            </a:pPr>
            <a:r>
              <a:rPr sz="2400" lang="en"/>
              <a:t>It’s a 7 hour play (when performed in both parts) and takes place during the Reagan era AIDS epidemic in New York</a:t>
            </a:r>
          </a:p>
          <a:p>
            <a:pPr lvl="0" indent="-381000" marL="457200">
              <a:buClr>
                <a:schemeClr val="dk2"/>
              </a:buClr>
              <a:buSzPct val="166666"/>
              <a:buFont typeface="Arial"/>
              <a:buChar char="•"/>
            </a:pPr>
            <a:r>
              <a:rPr sz="2400" lang="en"/>
              <a:t>It was the first major play (with worldwide fame/success) that deeply studied religion/AIDS/politics in contemporary American society. The famous musical </a:t>
            </a:r>
            <a:r>
              <a:rPr sz="2400" lang="en" i="1"/>
              <a:t>Rent</a:t>
            </a:r>
            <a:r>
              <a:rPr sz="2400" lang="en"/>
              <a:t> dealing with similar themes debuted in 1994 and gained similar notoriety. </a:t>
            </a:r>
          </a:p>
        </p:txBody>
      </p:sp>
    </p:spTree>
  </p:cSld>
  <p:clrMapOvr>
    <a:masterClrMapping/>
  </p:clrMapOvr>
  <p:transition spd="slow">
    <p:cut/>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6" name="Shape 66"/>
        <p:cNvGrpSpPr/>
        <p:nvPr/>
      </p:nvGrpSpPr>
      <p:grpSpPr>
        <a:xfrm>
          <a:off y="0" x="0"/>
          <a:ext cy="0" cx="0"/>
          <a:chOff y="0" x="0"/>
          <a:chExt cy="0" cx="0"/>
        </a:xfrm>
      </p:grpSpPr>
      <p:sp>
        <p:nvSpPr>
          <p:cNvPr id="67" name="Shape 67"/>
          <p:cNvSpPr txBox="1"/>
          <p:nvPr>
            <p:ph type="title"/>
          </p:nvPr>
        </p:nvSpPr>
        <p:spPr>
          <a:xfrm>
            <a:off y="3" x="320650"/>
            <a:ext cy="857400" cx="8229600"/>
          </a:xfrm>
          <a:prstGeom prst="rect">
            <a:avLst/>
          </a:prstGeom>
        </p:spPr>
        <p:txBody>
          <a:bodyPr bIns="91425" rIns="91425" lIns="91425" tIns="91425" anchor="b" anchorCtr="0">
            <a:noAutofit/>
          </a:bodyPr>
          <a:lstStyle/>
          <a:p>
            <a:pPr>
              <a:buNone/>
            </a:pPr>
            <a:r>
              <a:rPr lang="en"/>
              <a:t>Religious Content in </a:t>
            </a:r>
            <a:r>
              <a:rPr lang="en" i="1"/>
              <a:t>AIA</a:t>
            </a:r>
          </a:p>
        </p:txBody>
      </p:sp>
      <p:sp>
        <p:nvSpPr>
          <p:cNvPr id="68" name="Shape 68"/>
          <p:cNvSpPr txBox="1"/>
          <p:nvPr>
            <p:ph idx="1" type="body"/>
          </p:nvPr>
        </p:nvSpPr>
        <p:spPr>
          <a:xfrm>
            <a:off y="746525" x="0"/>
            <a:ext cy="4233000" cx="8997299"/>
          </a:xfrm>
          <a:prstGeom prst="rect">
            <a:avLst/>
          </a:prstGeom>
        </p:spPr>
        <p:txBody>
          <a:bodyPr bIns="91425" rIns="91425" lIns="91425" tIns="91425" anchor="t" anchorCtr="0">
            <a:noAutofit/>
          </a:bodyPr>
          <a:lstStyle/>
          <a:p>
            <a:pPr rtl="0" lvl="0" indent="-381000" marL="457200">
              <a:buClr>
                <a:schemeClr val="dk2"/>
              </a:buClr>
              <a:buSzPct val="166666"/>
              <a:buFont typeface="Arial"/>
              <a:buChar char="•"/>
            </a:pPr>
            <a:r>
              <a:rPr sz="2400" lang="en"/>
              <a:t>Not only does this play deal with LGBTQ issues and the AIDS epidemic, but it also is deeply religious</a:t>
            </a:r>
          </a:p>
          <a:p>
            <a:pPr rtl="0" lvl="0" indent="-381000" marL="457200">
              <a:buClr>
                <a:schemeClr val="dk2"/>
              </a:buClr>
              <a:buSzPct val="166666"/>
              <a:buFont typeface="Arial"/>
              <a:buChar char="•"/>
            </a:pPr>
            <a:r>
              <a:rPr sz="2400" lang="en"/>
              <a:t>There are many Biblical references throughout the show, as well as Jewish and Mormon main characters. </a:t>
            </a:r>
          </a:p>
          <a:p>
            <a:pPr rtl="0" lvl="0" indent="-381000" marL="457200">
              <a:buClr>
                <a:schemeClr val="dk2"/>
              </a:buClr>
              <a:buSzPct val="166666"/>
              <a:buFont typeface="Arial"/>
              <a:buChar char="•"/>
            </a:pPr>
            <a:r>
              <a:rPr sz="2400" lang="en"/>
              <a:t>The play also focuses on the complexities of one of the characters who is married, Mormon, and gay. Can he be all of these things? What are the differences of being Christain and gay, and being Jewish and gay?</a:t>
            </a:r>
          </a:p>
          <a:p>
            <a:pPr rtl="0" lvl="0" indent="-381000" marL="457200">
              <a:buClr>
                <a:schemeClr val="dk2"/>
              </a:buClr>
              <a:buSzPct val="166666"/>
              <a:buFont typeface="Arial"/>
              <a:buChar char="•"/>
            </a:pPr>
            <a:r>
              <a:rPr sz="2400" lang="en" i="1"/>
              <a:t>Millenium Approaches </a:t>
            </a:r>
            <a:r>
              <a:rPr sz="2400" lang="en"/>
              <a:t>ends with the angel crashing through Prior’s ceiling as he ponders his relationship with God, life, AIDS, and being gay. </a:t>
            </a:r>
          </a:p>
          <a:p>
            <a:r>
              <a:t/>
            </a:r>
          </a:p>
          <a:p>
            <a:r>
              <a:t/>
            </a:r>
          </a:p>
        </p:txBody>
      </p:sp>
    </p:spTree>
  </p:cSld>
  <p:clrMapOvr>
    <a:masterClrMapping/>
  </p:clrMapOvr>
  <p:transition spd="slow">
    <p:cut/>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2" name="Shape 72"/>
        <p:cNvGrpSpPr/>
        <p:nvPr/>
      </p:nvGrpSpPr>
      <p:grpSpPr>
        <a:xfrm>
          <a:off y="0" x="0"/>
          <a:ext cy="0" cx="0"/>
          <a:chOff y="0" x="0"/>
          <a:chExt cy="0" cx="0"/>
        </a:xfrm>
      </p:grpSpPr>
      <p:sp>
        <p:nvSpPr>
          <p:cNvPr id="73" name="Shape 73"/>
          <p:cNvSpPr txBox="1"/>
          <p:nvPr>
            <p:ph type="title"/>
          </p:nvPr>
        </p:nvSpPr>
        <p:spPr>
          <a:xfrm>
            <a:off y="205978" x="457200"/>
            <a:ext cy="857400" cx="8229600"/>
          </a:xfrm>
          <a:prstGeom prst="rect">
            <a:avLst/>
          </a:prstGeom>
        </p:spPr>
        <p:txBody>
          <a:bodyPr bIns="91425" rIns="91425" lIns="91425" tIns="91425" anchor="b" anchorCtr="0">
            <a:noAutofit/>
          </a:bodyPr>
          <a:lstStyle/>
          <a:p>
            <a:pPr>
              <a:buNone/>
            </a:pPr>
            <a:r>
              <a:rPr lang="en"/>
              <a:t>Very Controversial </a:t>
            </a:r>
          </a:p>
        </p:txBody>
      </p:sp>
      <p:sp>
        <p:nvSpPr>
          <p:cNvPr id="74" name="Shape 74"/>
          <p:cNvSpPr txBox="1"/>
          <p:nvPr>
            <p:ph idx="1" type="body"/>
          </p:nvPr>
        </p:nvSpPr>
        <p:spPr>
          <a:xfrm>
            <a:off y="1200150" x="457200"/>
            <a:ext cy="3725699" cx="8229600"/>
          </a:xfrm>
          <a:prstGeom prst="rect">
            <a:avLst/>
          </a:prstGeom>
        </p:spPr>
        <p:txBody>
          <a:bodyPr bIns="91425" rIns="91425" lIns="91425" tIns="91425" anchor="t" anchorCtr="0">
            <a:noAutofit/>
          </a:bodyPr>
          <a:lstStyle/>
          <a:p>
            <a:pPr rtl="0" lvl="0" indent="-381000" marL="457200">
              <a:buClr>
                <a:schemeClr val="dk2"/>
              </a:buClr>
              <a:buSzPct val="166666"/>
              <a:buFont typeface="Arial"/>
              <a:buChar char="•"/>
            </a:pPr>
            <a:r>
              <a:rPr sz="2400" lang="en"/>
              <a:t>Despite religion the play is very famous for its blunt political portrayals, heavy obscenities, and portrayal of sex and homosexuality.</a:t>
            </a:r>
          </a:p>
          <a:p>
            <a:pPr lvl="0" indent="-381000" marL="457200">
              <a:buClr>
                <a:schemeClr val="dk2"/>
              </a:buClr>
              <a:buSzPct val="166666"/>
              <a:buFont typeface="Arial"/>
              <a:buChar char="•"/>
            </a:pPr>
            <a:r>
              <a:rPr sz="2400" lang="en"/>
              <a:t>Many say this was the first play ever to treat issues like these with such reality and candor. Kushner censors nothing. </a:t>
            </a:r>
          </a:p>
        </p:txBody>
      </p:sp>
    </p:spTree>
  </p:cSld>
  <p:clrMapOvr>
    <a:masterClrMapping/>
  </p:clrMapOvr>
  <p:transition spd="slow">
    <p:cut/>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8" name="Shape 78"/>
        <p:cNvGrpSpPr/>
        <p:nvPr/>
      </p:nvGrpSpPr>
      <p:grpSpPr>
        <a:xfrm>
          <a:off y="0" x="0"/>
          <a:ext cy="0" cx="0"/>
          <a:chOff y="0" x="0"/>
          <a:chExt cy="0" cx="0"/>
        </a:xfrm>
      </p:grpSpPr>
      <p:sp>
        <p:nvSpPr>
          <p:cNvPr id="79" name="Shape 79"/>
          <p:cNvSpPr txBox="1"/>
          <p:nvPr>
            <p:ph type="title"/>
          </p:nvPr>
        </p:nvSpPr>
        <p:spPr>
          <a:xfrm>
            <a:off y="205978" x="457200"/>
            <a:ext cy="857400" cx="8229600"/>
          </a:xfrm>
          <a:prstGeom prst="rect">
            <a:avLst/>
          </a:prstGeom>
        </p:spPr>
        <p:txBody>
          <a:bodyPr bIns="91425" rIns="91425" lIns="91425" tIns="91425" anchor="b" anchorCtr="0">
            <a:noAutofit/>
          </a:bodyPr>
          <a:lstStyle/>
          <a:p>
            <a:pPr>
              <a:buNone/>
            </a:pPr>
            <a:r>
              <a:rPr lang="en"/>
              <a:t>On Why the Play Is Set in NY</a:t>
            </a:r>
          </a:p>
        </p:txBody>
      </p:sp>
      <p:sp>
        <p:nvSpPr>
          <p:cNvPr id="80" name="Shape 80"/>
          <p:cNvSpPr txBox="1"/>
          <p:nvPr>
            <p:ph idx="1" type="body"/>
          </p:nvPr>
        </p:nvSpPr>
        <p:spPr>
          <a:xfrm>
            <a:off y="1200150" x="457200"/>
            <a:ext cy="3725699" cx="8229600"/>
          </a:xfrm>
          <a:prstGeom prst="rect">
            <a:avLst/>
          </a:prstGeom>
        </p:spPr>
        <p:txBody>
          <a:bodyPr bIns="91425" rIns="91425" lIns="91425" tIns="91425" anchor="t" anchorCtr="0">
            <a:noAutofit/>
          </a:bodyPr>
          <a:lstStyle/>
          <a:p>
            <a:pPr rtl="0" lvl="0">
              <a:buNone/>
            </a:pPr>
            <a:r>
              <a:rPr lang="en">
                <a:solidFill>
                  <a:srgbClr val="232323"/>
                </a:solidFill>
                <a:latin typeface="Georgia"/>
                <a:ea typeface="Georgia"/>
                <a:cs typeface="Georgia"/>
                <a:sym typeface="Georgia"/>
              </a:rPr>
              <a:t>“Who is it, Baudrillard? One of those French guys said New York is the city of the Apocalypse. It has a kind of real and unreal feeling. It’s also a city of towers, it points upward, so obviously it has this feeling of vision, of a hallucination almost.”</a:t>
            </a:r>
          </a:p>
          <a:p>
            <a:pPr>
              <a:buNone/>
            </a:pPr>
            <a:r>
              <a:rPr lang="en">
                <a:solidFill>
                  <a:srgbClr val="232323"/>
                </a:solidFill>
                <a:latin typeface="Georgia"/>
                <a:ea typeface="Georgia"/>
                <a:cs typeface="Georgia"/>
                <a:sym typeface="Georgia"/>
              </a:rPr>
              <a:t>-Tony Kushner</a:t>
            </a:r>
          </a:p>
        </p:txBody>
      </p:sp>
    </p:spTree>
  </p:cSld>
  <p:clrMapOvr>
    <a:masterClrMapping/>
  </p:clrMapOvr>
  <p:transition spd="slow">
    <p:cut/>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4" name="Shape 84"/>
        <p:cNvGrpSpPr/>
        <p:nvPr/>
      </p:nvGrpSpPr>
      <p:grpSpPr>
        <a:xfrm>
          <a:off y="0" x="0"/>
          <a:ext cy="0" cx="0"/>
          <a:chOff y="0" x="0"/>
          <a:chExt cy="0" cx="0"/>
        </a:xfrm>
      </p:grpSpPr>
      <p:sp>
        <p:nvSpPr>
          <p:cNvPr id="85" name="Shape 85"/>
          <p:cNvSpPr txBox="1"/>
          <p:nvPr>
            <p:ph type="title"/>
          </p:nvPr>
        </p:nvSpPr>
        <p:spPr>
          <a:xfrm>
            <a:off y="205978" x="457200"/>
            <a:ext cy="857400" cx="8229600"/>
          </a:xfrm>
          <a:prstGeom prst="rect">
            <a:avLst/>
          </a:prstGeom>
        </p:spPr>
        <p:txBody>
          <a:bodyPr bIns="91425" rIns="91425" lIns="91425" tIns="91425" anchor="b" anchorCtr="0">
            <a:noAutofit/>
          </a:bodyPr>
          <a:lstStyle/>
          <a:p>
            <a:pPr>
              <a:buNone/>
            </a:pPr>
            <a:r>
              <a:rPr lang="en"/>
              <a:t>Influence</a:t>
            </a:r>
          </a:p>
        </p:txBody>
      </p:sp>
      <p:sp>
        <p:nvSpPr>
          <p:cNvPr id="86" name="Shape 86"/>
          <p:cNvSpPr txBox="1"/>
          <p:nvPr>
            <p:ph idx="1" type="body"/>
          </p:nvPr>
        </p:nvSpPr>
        <p:spPr>
          <a:xfrm>
            <a:off y="1200150" x="457200"/>
            <a:ext cy="3725699" cx="8229600"/>
          </a:xfrm>
          <a:prstGeom prst="rect">
            <a:avLst/>
          </a:prstGeom>
        </p:spPr>
        <p:txBody>
          <a:bodyPr bIns="91425" rIns="91425" lIns="91425" tIns="91425" anchor="t" anchorCtr="0">
            <a:noAutofit/>
          </a:bodyPr>
          <a:lstStyle/>
          <a:p>
            <a:pPr lvl="0" indent="-419100" marL="457200">
              <a:buClr>
                <a:schemeClr val="dk2"/>
              </a:buClr>
              <a:buSzPct val="166666"/>
              <a:buFont typeface="Arial"/>
              <a:buChar char="•"/>
            </a:pPr>
            <a:r>
              <a:rPr lang="en"/>
              <a:t>This play has affected both theatre and film in a huge way. Its look at LGBTQ issues has changed the way people see and understand AIDS/religion/homosexuality in America. </a:t>
            </a:r>
          </a:p>
        </p:txBody>
      </p:sp>
    </p:spTree>
  </p:cSld>
  <p:clrMapOvr>
    <a:masterClrMapping/>
  </p:clrMapOvr>
  <p:transition spd="slow">
    <p:cut/>
  </p:transition>
</p:sld>
</file>

<file path=ppt/theme/theme1.xml><?xml version="1.0" encoding="utf-8"?>
<a:theme xmlns:a="http://schemas.openxmlformats.org/drawingml/2006/main" xmlns:r="http://schemas.openxmlformats.org/officeDocument/2006/relationships"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typeface="ＭＳ Ｐゴシック" script="Jpan"/>
        <a:font typeface="맑은 고딕" script="Hang"/>
        <a:font typeface="宋体" script="Hans"/>
        <a:font typeface="新細明體" script="Hant"/>
        <a:font typeface="Times New Roman" script="Arab"/>
        <a:font typeface="Times New Roman" script="Hebr"/>
        <a:font typeface="Angsana New" script="Thai"/>
        <a:font typeface="Nyala" script="Ethi"/>
        <a:font typeface="Vrinda" script="Beng"/>
        <a:font typeface="Shruti" script="Gujr"/>
        <a:font typeface="MoolBoran" script="Khmr"/>
        <a:font typeface="Tunga" script="Knda"/>
        <a:font typeface="Raavi" script="Guru"/>
        <a:font typeface="Euphemia" script="Cans"/>
        <a:font typeface="Plantagenet Cherokee" script="Cher"/>
        <a:font typeface="Microsoft Yi Baiti" script="Yiii"/>
        <a:font typeface="Microsoft Himalaya" script="Tibt"/>
        <a:font typeface="MV Boli" script="Thaa"/>
        <a:font typeface="Mangal" script="Deva"/>
        <a:font typeface="Gautami" script="Telu"/>
        <a:font typeface="Latha" script="Taml"/>
        <a:font typeface="Estrangelo Edessa" script="Syrc"/>
        <a:font typeface="Kalinga" script="Orya"/>
        <a:font typeface="Kartika" script="Mlym"/>
        <a:font typeface="DokChampa" script="Laoo"/>
        <a:font typeface="Iskoola Pota" script="Sinh"/>
        <a:font typeface="Mongolian Baiti" script="Mong"/>
        <a:font typeface="Times New Roman" script="Viet"/>
        <a:font typeface="Microsoft Uighur" script="Uigh"/>
      </a:majorFont>
      <a:minorFont>
        <a:latin typeface="Arial"/>
        <a:ea typeface=""/>
        <a:cs typeface=""/>
        <a:font typeface="ＭＳ Ｐゴシック" script="Jpan"/>
        <a:font typeface="맑은 고딕" script="Hang"/>
        <a:font typeface="宋体" script="Hans"/>
        <a:font typeface="新細明體" script="Hant"/>
        <a:font typeface="Arial" script="Arab"/>
        <a:font typeface="Arial" script="Hebr"/>
        <a:font typeface="Cordia New" script="Thai"/>
        <a:font typeface="Nyala" script="Ethi"/>
        <a:font typeface="Vrinda" script="Beng"/>
        <a:font typeface="Shruti" script="Gujr"/>
        <a:font typeface="DaunPenh" script="Khmr"/>
        <a:font typeface="Tunga" script="Knda"/>
        <a:font typeface="Raavi" script="Guru"/>
        <a:font typeface="Euphemia" script="Cans"/>
        <a:font typeface="Plantagenet Cherokee" script="Cher"/>
        <a:font typeface="Microsoft Yi Baiti" script="Yiii"/>
        <a:font typeface="Microsoft Himalaya" script="Tibt"/>
        <a:font typeface="MV Boli" script="Thaa"/>
        <a:font typeface="Mangal" script="Deva"/>
        <a:font typeface="Gautami" script="Telu"/>
        <a:font typeface="Latha" script="Taml"/>
        <a:font typeface="Estrangelo Edessa" script="Syrc"/>
        <a:font typeface="Kalinga" script="Orya"/>
        <a:font typeface="Kartika" script="Mlym"/>
        <a:font typeface="DokChampa" script="Laoo"/>
        <a:font typeface="Iskoola Pota" script="Sinh"/>
        <a:font typeface="Mongolian Baiti" script="Mong"/>
        <a:font typeface="Arial" script="Viet"/>
        <a:font typeface="Microsoft Uighur" script="Uigh"/>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algn="ctr" cap="flat" cmpd="sng">
          <a:solidFill>
            <a:schemeClr val="phClr">
              <a:shade val="95000"/>
              <a:satMod val="105000"/>
            </a:schemeClr>
          </a:solidFill>
          <a:prstDash val="solid"/>
        </a:ln>
        <a:ln w="25400" algn="ctr" cap="flat" cmpd="sng">
          <a:solidFill>
            <a:schemeClr val="phClr"/>
          </a:solidFill>
          <a:prstDash val="solid"/>
        </a:ln>
        <a:ln w="38100" algn="ctr" cap="flat" cmpd="sng">
          <a:solidFill>
            <a:schemeClr val="phClr"/>
          </a:solidFill>
          <a:prstDash val="solid"/>
        </a:ln>
      </a:lnStyleLst>
      <a:effectStyleLst>
        <a:effectStyle>
          <a:effectLst>
            <a:outerShdw rotWithShape="0" dir="5400000" blurRad="40000" dist="20000">
              <a:srgbClr val="000000">
                <a:alpha val="38000"/>
              </a:srgbClr>
            </a:outerShdw>
          </a:effectLst>
        </a:effectStyle>
        <a:effectStyle>
          <a:effectLst>
            <a:outerShdw rotWithShape="0" dir="5400000" blurRad="40000" dist="23000">
              <a:srgbClr val="000000">
                <a:alpha val="35000"/>
              </a:srgbClr>
            </a:outerShdw>
          </a:effectLst>
        </a:effectStyle>
        <a:effectStyle>
          <a:effectLst>
            <a:outerShdw rotWithShape="0" dir="5400000" blurRad="40000" dist="23000">
              <a:srgbClr val="000000">
                <a:alpha val="35000"/>
              </a:srgbClr>
            </a:outerShdw>
          </a:effectLst>
          <a:scene3d>
            <a:camera prst="orthographicFront">
              <a:rot rev="0" lon="0" lat="0"/>
            </a:camera>
            <a:lightRig dir="t" rig="threePt">
              <a:rot rev="1200000" lon="0" lat="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t="-80000" b="180000" r="50000" l="50000"/>
          </a:path>
        </a:gradFill>
        <a:gradFill rotWithShape="1">
          <a:gsLst>
            <a:gs pos="0">
              <a:schemeClr val="phClr">
                <a:tint val="80000"/>
                <a:satMod val="300000"/>
              </a:schemeClr>
            </a:gs>
            <a:gs pos="100000">
              <a:schemeClr val="phClr">
                <a:shade val="30000"/>
                <a:satMod val="200000"/>
              </a:schemeClr>
            </a:gs>
          </a:gsLst>
          <a:path path="circle">
            <a:fillToRect t="50000" b="50000" r="50000" l="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typeface="ＭＳ Ｐゴシック" script="Jpan"/>
        <a:font typeface="맑은 고딕" script="Hang"/>
        <a:font typeface="宋体" script="Hans"/>
        <a:font typeface="新細明體" script="Hant"/>
        <a:font typeface="Times New Roman" script="Arab"/>
        <a:font typeface="Times New Roman" script="Hebr"/>
        <a:font typeface="Angsana New" script="Thai"/>
        <a:font typeface="Nyala" script="Ethi"/>
        <a:font typeface="Vrinda" script="Beng"/>
        <a:font typeface="Shruti" script="Gujr"/>
        <a:font typeface="MoolBoran" script="Khmr"/>
        <a:font typeface="Tunga" script="Knda"/>
        <a:font typeface="Raavi" script="Guru"/>
        <a:font typeface="Euphemia" script="Cans"/>
        <a:font typeface="Plantagenet Cherokee" script="Cher"/>
        <a:font typeface="Microsoft Yi Baiti" script="Yiii"/>
        <a:font typeface="Microsoft Himalaya" script="Tibt"/>
        <a:font typeface="MV Boli" script="Thaa"/>
        <a:font typeface="Mangal" script="Deva"/>
        <a:font typeface="Gautami" script="Telu"/>
        <a:font typeface="Latha" script="Taml"/>
        <a:font typeface="Estrangelo Edessa" script="Syrc"/>
        <a:font typeface="Kalinga" script="Orya"/>
        <a:font typeface="Kartika" script="Mlym"/>
        <a:font typeface="DokChampa" script="Laoo"/>
        <a:font typeface="Iskoola Pota" script="Sinh"/>
        <a:font typeface="Mongolian Baiti" script="Mong"/>
        <a:font typeface="Times New Roman" script="Viet"/>
        <a:font typeface="Microsoft Uighur" script="Uigh"/>
      </a:majorFont>
      <a:minorFont>
        <a:latin typeface="Arial"/>
        <a:ea typeface=""/>
        <a:cs typeface=""/>
        <a:font typeface="ＭＳ Ｐゴシック" script="Jpan"/>
        <a:font typeface="맑은 고딕" script="Hang"/>
        <a:font typeface="宋体" script="Hans"/>
        <a:font typeface="新細明體" script="Hant"/>
        <a:font typeface="Arial" script="Arab"/>
        <a:font typeface="Arial" script="Hebr"/>
        <a:font typeface="Cordia New" script="Thai"/>
        <a:font typeface="Nyala" script="Ethi"/>
        <a:font typeface="Vrinda" script="Beng"/>
        <a:font typeface="Shruti" script="Gujr"/>
        <a:font typeface="DaunPenh" script="Khmr"/>
        <a:font typeface="Tunga" script="Knda"/>
        <a:font typeface="Raavi" script="Guru"/>
        <a:font typeface="Euphemia" script="Cans"/>
        <a:font typeface="Plantagenet Cherokee" script="Cher"/>
        <a:font typeface="Microsoft Yi Baiti" script="Yiii"/>
        <a:font typeface="Microsoft Himalaya" script="Tibt"/>
        <a:font typeface="MV Boli" script="Thaa"/>
        <a:font typeface="Mangal" script="Deva"/>
        <a:font typeface="Gautami" script="Telu"/>
        <a:font typeface="Latha" script="Taml"/>
        <a:font typeface="Estrangelo Edessa" script="Syrc"/>
        <a:font typeface="Kalinga" script="Orya"/>
        <a:font typeface="Kartika" script="Mlym"/>
        <a:font typeface="DokChampa" script="Laoo"/>
        <a:font typeface="Iskoola Pota" script="Sinh"/>
        <a:font typeface="Mongolian Baiti" script="Mong"/>
        <a:font typeface="Arial" script="Viet"/>
        <a:font typeface="Microsoft Uighur" script="Uigh"/>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algn="ctr" cap="flat" cmpd="sng">
          <a:solidFill>
            <a:schemeClr val="phClr">
              <a:shade val="95000"/>
              <a:satMod val="105000"/>
            </a:schemeClr>
          </a:solidFill>
          <a:prstDash val="solid"/>
        </a:ln>
        <a:ln w="25400" algn="ctr" cap="flat" cmpd="sng">
          <a:solidFill>
            <a:schemeClr val="phClr"/>
          </a:solidFill>
          <a:prstDash val="solid"/>
        </a:ln>
        <a:ln w="38100" algn="ctr" cap="flat" cmpd="sng">
          <a:solidFill>
            <a:schemeClr val="phClr"/>
          </a:solidFill>
          <a:prstDash val="solid"/>
        </a:ln>
      </a:lnStyleLst>
      <a:effectStyleLst>
        <a:effectStyle>
          <a:effectLst>
            <a:outerShdw rotWithShape="0" dir="5400000" blurRad="40000" dist="20000">
              <a:srgbClr val="000000">
                <a:alpha val="38000"/>
              </a:srgbClr>
            </a:outerShdw>
          </a:effectLst>
        </a:effectStyle>
        <a:effectStyle>
          <a:effectLst>
            <a:outerShdw rotWithShape="0" dir="5400000" blurRad="40000" dist="23000">
              <a:srgbClr val="000000">
                <a:alpha val="35000"/>
              </a:srgbClr>
            </a:outerShdw>
          </a:effectLst>
        </a:effectStyle>
        <a:effectStyle>
          <a:effectLst>
            <a:outerShdw rotWithShape="0" dir="5400000" blurRad="40000" dist="23000">
              <a:srgbClr val="000000">
                <a:alpha val="35000"/>
              </a:srgbClr>
            </a:outerShdw>
          </a:effectLst>
          <a:scene3d>
            <a:camera prst="orthographicFront">
              <a:rot rev="0" lon="0" lat="0"/>
            </a:camera>
            <a:lightRig dir="t" rig="threePt">
              <a:rot rev="1200000" lon="0" lat="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t="-80000" b="180000" r="50000" l="50000"/>
          </a:path>
        </a:gradFill>
        <a:gradFill rotWithShape="1">
          <a:gsLst>
            <a:gs pos="0">
              <a:schemeClr val="phClr">
                <a:tint val="80000"/>
                <a:satMod val="300000"/>
              </a:schemeClr>
            </a:gs>
            <a:gs pos="100000">
              <a:schemeClr val="phClr">
                <a:shade val="30000"/>
                <a:satMod val="200000"/>
              </a:schemeClr>
            </a:gs>
          </a:gsLst>
          <a:path path="circle">
            <a:fillToRect t="50000" b="50000" r="50000" l="50000"/>
          </a:path>
        </a:gradFill>
      </a:bgFillStyleLst>
    </a:fmtScheme>
  </a:themeElements>
</a:theme>
</file>

<file path=ppt/theme/theme3.xml><?xml version="1.0" encoding="utf-8"?>
<a:theme xmlns:a="http://schemas.openxmlformats.org/drawingml/2006/main" xmlns:r="http://schemas.openxmlformats.org/officeDocument/2006/relationships" name="western">
  <a:themeElements>
    <a:clrScheme name="Custom 424">
      <a:dk1>
        <a:srgbClr val="B0271C"/>
      </a:dk1>
      <a:lt1>
        <a:srgbClr val="FFE8BB"/>
      </a:lt1>
      <a:dk2>
        <a:srgbClr val="374252"/>
      </a:dk2>
      <a:lt2>
        <a:srgbClr val="A5BDC0"/>
      </a:lt2>
      <a:accent1>
        <a:srgbClr val="C0974D"/>
      </a:accent1>
      <a:accent2>
        <a:srgbClr val="E49C5F"/>
      </a:accent2>
      <a:accent3>
        <a:srgbClr val="5D7372"/>
      </a:accent3>
      <a:accent4>
        <a:srgbClr val="B92C00"/>
      </a:accent4>
      <a:accent5>
        <a:srgbClr val="804000"/>
      </a:accent5>
      <a:accent6>
        <a:srgbClr val="A49D80"/>
      </a:accent6>
      <a:hlink>
        <a:srgbClr val="B0271C"/>
      </a:hlink>
      <a:folHlink>
        <a:srgbClr val="5B5F60"/>
      </a:folHlink>
    </a:clrScheme>
    <a:fontScheme name="Office">
      <a:majorFont>
        <a:latin typeface="Arial"/>
        <a:ea typeface=""/>
        <a:cs typeface=""/>
        <a:font typeface="ＭＳ Ｐゴシック" script="Jpan"/>
        <a:font typeface="맑은 고딕" script="Hang"/>
        <a:font typeface="宋体" script="Hans"/>
        <a:font typeface="新細明體" script="Hant"/>
        <a:font typeface="Times New Roman" script="Arab"/>
        <a:font typeface="Times New Roman" script="Hebr"/>
        <a:font typeface="Angsana New" script="Thai"/>
        <a:font typeface="Nyala" script="Ethi"/>
        <a:font typeface="Vrinda" script="Beng"/>
        <a:font typeface="Shruti" script="Gujr"/>
        <a:font typeface="MoolBoran" script="Khmr"/>
        <a:font typeface="Tunga" script="Knda"/>
        <a:font typeface="Raavi" script="Guru"/>
        <a:font typeface="Euphemia" script="Cans"/>
        <a:font typeface="Plantagenet Cherokee" script="Cher"/>
        <a:font typeface="Microsoft Yi Baiti" script="Yiii"/>
        <a:font typeface="Microsoft Himalaya" script="Tibt"/>
        <a:font typeface="MV Boli" script="Thaa"/>
        <a:font typeface="Mangal" script="Deva"/>
        <a:font typeface="Gautami" script="Telu"/>
        <a:font typeface="Latha" script="Taml"/>
        <a:font typeface="Estrangelo Edessa" script="Syrc"/>
        <a:font typeface="Kalinga" script="Orya"/>
        <a:font typeface="Kartika" script="Mlym"/>
        <a:font typeface="DokChampa" script="Laoo"/>
        <a:font typeface="Iskoola Pota" script="Sinh"/>
        <a:font typeface="Mongolian Baiti" script="Mong"/>
        <a:font typeface="Times New Roman" script="Viet"/>
        <a:font typeface="Microsoft Uighur" script="Uigh"/>
      </a:majorFont>
      <a:minorFont>
        <a:latin typeface="Arial"/>
        <a:ea typeface=""/>
        <a:cs typeface=""/>
        <a:font typeface="ＭＳ Ｐゴシック" script="Jpan"/>
        <a:font typeface="맑은 고딕" script="Hang"/>
        <a:font typeface="宋体" script="Hans"/>
        <a:font typeface="新細明體" script="Hant"/>
        <a:font typeface="Arial" script="Arab"/>
        <a:font typeface="Arial" script="Hebr"/>
        <a:font typeface="Cordia New" script="Thai"/>
        <a:font typeface="Nyala" script="Ethi"/>
        <a:font typeface="Vrinda" script="Beng"/>
        <a:font typeface="Shruti" script="Gujr"/>
        <a:font typeface="DaunPenh" script="Khmr"/>
        <a:font typeface="Tunga" script="Knda"/>
        <a:font typeface="Raavi" script="Guru"/>
        <a:font typeface="Euphemia" script="Cans"/>
        <a:font typeface="Plantagenet Cherokee" script="Cher"/>
        <a:font typeface="Microsoft Yi Baiti" script="Yiii"/>
        <a:font typeface="Microsoft Himalaya" script="Tibt"/>
        <a:font typeface="MV Boli" script="Thaa"/>
        <a:font typeface="Mangal" script="Deva"/>
        <a:font typeface="Gautami" script="Telu"/>
        <a:font typeface="Latha" script="Taml"/>
        <a:font typeface="Estrangelo Edessa" script="Syrc"/>
        <a:font typeface="Kalinga" script="Orya"/>
        <a:font typeface="Kartika" script="Mlym"/>
        <a:font typeface="DokChampa" script="Laoo"/>
        <a:font typeface="Iskoola Pota" script="Sinh"/>
        <a:font typeface="Mongolian Baiti" script="Mong"/>
        <a:font typeface="Arial" script="Viet"/>
        <a:font typeface="Microsoft Uighur" script="Uigh"/>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algn="ctr" cap="flat" cmpd="sng">
          <a:solidFill>
            <a:schemeClr val="phClr">
              <a:shade val="95000"/>
              <a:satMod val="105000"/>
            </a:schemeClr>
          </a:solidFill>
          <a:prstDash val="solid"/>
        </a:ln>
        <a:ln w="25400" algn="ctr" cap="flat" cmpd="sng">
          <a:solidFill>
            <a:schemeClr val="phClr"/>
          </a:solidFill>
          <a:prstDash val="solid"/>
        </a:ln>
        <a:ln w="38100" algn="ctr" cap="flat" cmpd="sng">
          <a:solidFill>
            <a:schemeClr val="phClr"/>
          </a:solidFill>
          <a:prstDash val="solid"/>
        </a:ln>
      </a:lnStyleLst>
      <a:effectStyleLst>
        <a:effectStyle>
          <a:effectLst>
            <a:outerShdw rotWithShape="0" dir="5400000" blurRad="40000" dist="20000">
              <a:srgbClr val="000000">
                <a:alpha val="38000"/>
              </a:srgbClr>
            </a:outerShdw>
          </a:effectLst>
        </a:effectStyle>
        <a:effectStyle>
          <a:effectLst>
            <a:outerShdw rotWithShape="0" dir="5400000" blurRad="40000" dist="23000">
              <a:srgbClr val="000000">
                <a:alpha val="35000"/>
              </a:srgbClr>
            </a:outerShdw>
          </a:effectLst>
        </a:effectStyle>
        <a:effectStyle>
          <a:effectLst>
            <a:outerShdw rotWithShape="0" dir="5400000" blurRad="40000" dist="23000">
              <a:srgbClr val="000000">
                <a:alpha val="35000"/>
              </a:srgbClr>
            </a:outerShdw>
          </a:effectLst>
          <a:scene3d>
            <a:camera prst="orthographicFront">
              <a:rot rev="0" lon="0" lat="0"/>
            </a:camera>
            <a:lightRig dir="t" rig="threePt">
              <a:rot rev="1200000" lon="0" lat="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t="-80000" b="180000" r="50000" l="50000"/>
          </a:path>
        </a:gradFill>
        <a:gradFill rotWithShape="1">
          <a:gsLst>
            <a:gs pos="0">
              <a:schemeClr val="phClr">
                <a:tint val="80000"/>
                <a:satMod val="300000"/>
              </a:schemeClr>
            </a:gs>
            <a:gs pos="100000">
              <a:schemeClr val="phClr">
                <a:shade val="30000"/>
                <a:satMod val="200000"/>
              </a:schemeClr>
            </a:gs>
          </a:gsLst>
          <a:path path="circle">
            <a:fillToRect t="50000" b="50000" r="50000" l="50000"/>
          </a:path>
        </a:gradFill>
      </a:bgFillStyleLst>
    </a:fmtScheme>
  </a:themeElements>
</a:theme>
</file>