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9FB70-4900-4941-B2CB-8E240E9F636B}" type="datetimeFigureOut">
              <a:rPr lang="en-US" smtClean="0"/>
              <a:pPr/>
              <a:t>3/12/2015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18AAB-6931-44C0-BC85-8123639799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9FB70-4900-4941-B2CB-8E240E9F636B}" type="datetimeFigureOut">
              <a:rPr lang="en-US" smtClean="0"/>
              <a:pPr/>
              <a:t>3/12/2015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18AAB-6931-44C0-BC85-8123639799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9FB70-4900-4941-B2CB-8E240E9F636B}" type="datetimeFigureOut">
              <a:rPr lang="en-US" smtClean="0"/>
              <a:pPr/>
              <a:t>3/12/2015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18AAB-6931-44C0-BC85-8123639799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9FB70-4900-4941-B2CB-8E240E9F636B}" type="datetimeFigureOut">
              <a:rPr lang="en-US" smtClean="0"/>
              <a:pPr/>
              <a:t>3/12/2015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18AAB-6931-44C0-BC85-8123639799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9FB70-4900-4941-B2CB-8E240E9F636B}" type="datetimeFigureOut">
              <a:rPr lang="en-US" smtClean="0"/>
              <a:pPr/>
              <a:t>3/12/2015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18AAB-6931-44C0-BC85-8123639799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9FB70-4900-4941-B2CB-8E240E9F636B}" type="datetimeFigureOut">
              <a:rPr lang="en-US" smtClean="0"/>
              <a:pPr/>
              <a:t>3/12/2015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18AAB-6931-44C0-BC85-8123639799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9FB70-4900-4941-B2CB-8E240E9F636B}" type="datetimeFigureOut">
              <a:rPr lang="en-US" smtClean="0"/>
              <a:pPr/>
              <a:t>3/12/2015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18AAB-6931-44C0-BC85-8123639799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9FB70-4900-4941-B2CB-8E240E9F636B}" type="datetimeFigureOut">
              <a:rPr lang="en-US" smtClean="0"/>
              <a:pPr/>
              <a:t>3/12/2015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18AAB-6931-44C0-BC85-8123639799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9FB70-4900-4941-B2CB-8E240E9F636B}" type="datetimeFigureOut">
              <a:rPr lang="en-US" smtClean="0"/>
              <a:pPr/>
              <a:t>3/12/2015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18AAB-6931-44C0-BC85-8123639799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9FB70-4900-4941-B2CB-8E240E9F636B}" type="datetimeFigureOut">
              <a:rPr lang="en-US" smtClean="0"/>
              <a:pPr/>
              <a:t>3/12/2015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18AAB-6931-44C0-BC85-8123639799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9FB70-4900-4941-B2CB-8E240E9F636B}" type="datetimeFigureOut">
              <a:rPr lang="en-US" smtClean="0"/>
              <a:pPr/>
              <a:t>3/12/2015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18AAB-6931-44C0-BC85-8123639799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9FB70-4900-4941-B2CB-8E240E9F636B}" type="datetimeFigureOut">
              <a:rPr lang="en-US" smtClean="0"/>
              <a:pPr/>
              <a:t>3/12/2015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E18AAB-6931-44C0-BC85-8123639799D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Color Theory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What color communicates.</a:t>
            </a:r>
          </a:p>
          <a:p>
            <a:r>
              <a:rPr lang="en-US" sz="1200" dirty="0" smtClean="0"/>
              <a:t>From, “Theatrical Design and Production” by Gillette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 smtClean="0"/>
              <a:t>Pure</a:t>
            </a:r>
          </a:p>
          <a:p>
            <a:pPr algn="ctr"/>
            <a:r>
              <a:rPr lang="en-US" dirty="0" smtClean="0"/>
              <a:t>Tender</a:t>
            </a:r>
          </a:p>
          <a:p>
            <a:pPr algn="ctr"/>
            <a:r>
              <a:rPr lang="en-US" dirty="0" smtClean="0"/>
              <a:t>Soothing</a:t>
            </a:r>
          </a:p>
          <a:p>
            <a:pPr algn="ctr"/>
            <a:r>
              <a:rPr lang="en-US" dirty="0" smtClean="0"/>
              <a:t>Solemn</a:t>
            </a:r>
          </a:p>
          <a:p>
            <a:pPr algn="ctr"/>
            <a:r>
              <a:rPr lang="en-US" dirty="0" smtClean="0"/>
              <a:t>Empty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Brown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 smtClean="0"/>
              <a:t>Secure</a:t>
            </a:r>
          </a:p>
          <a:p>
            <a:pPr algn="ctr"/>
            <a:r>
              <a:rPr lang="en-US" dirty="0" smtClean="0"/>
              <a:t>Comfortable</a:t>
            </a:r>
          </a:p>
          <a:p>
            <a:pPr algn="ctr"/>
            <a:r>
              <a:rPr lang="en-US" dirty="0" smtClean="0"/>
              <a:t>Full</a:t>
            </a:r>
          </a:p>
          <a:p>
            <a:pPr algn="ctr"/>
            <a:r>
              <a:rPr lang="en-US" dirty="0" smtClean="0"/>
              <a:t>Sad</a:t>
            </a:r>
          </a:p>
          <a:p>
            <a:pPr algn="ctr"/>
            <a:r>
              <a:rPr lang="en-US" dirty="0" smtClean="0"/>
              <a:t>Disagreeable</a:t>
            </a:r>
          </a:p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Other Things to Consider in Your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What type of Fabrics will it be made of?</a:t>
            </a:r>
          </a:p>
          <a:p>
            <a:pPr lvl="1"/>
            <a:r>
              <a:rPr lang="en-US" dirty="0" smtClean="0"/>
              <a:t>Natural: Cotton, Linen, Silk, Wool</a:t>
            </a:r>
          </a:p>
          <a:p>
            <a:pPr lvl="1">
              <a:buNone/>
            </a:pPr>
            <a:endParaRPr lang="en-US" dirty="0" smtClean="0"/>
          </a:p>
          <a:p>
            <a:pPr lvl="1"/>
            <a:r>
              <a:rPr lang="en-US" dirty="0" smtClean="0"/>
              <a:t>Synthetic: Acrylic, Nylon, Polyester, Rayon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n-US" dirty="0" smtClean="0"/>
              <a:t>The Type of Fabric will determine the texture of your costume- and texture communicates meaning.</a:t>
            </a:r>
          </a:p>
          <a:p>
            <a:pPr lvl="1">
              <a:buNone/>
            </a:pPr>
            <a:r>
              <a:rPr lang="en-US" dirty="0" smtClean="0"/>
              <a:t>Consider the difference between a character wearing linen or wearing silk?</a:t>
            </a:r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angles and lines will be used in your design?</a:t>
            </a:r>
          </a:p>
          <a:p>
            <a:pPr lvl="1"/>
            <a:r>
              <a:rPr lang="en-US" dirty="0" smtClean="0"/>
              <a:t>Consider the difference between stiff lines and soft curves.</a:t>
            </a:r>
          </a:p>
          <a:p>
            <a:pPr lvl="1"/>
            <a:r>
              <a:rPr lang="en-US" dirty="0" smtClean="0"/>
              <a:t>What kind of shapes can you use in your design? Geometric/Natural? </a:t>
            </a:r>
          </a:p>
          <a:p>
            <a:pPr lvl="1">
              <a:buNone/>
            </a:pPr>
            <a:r>
              <a:rPr lang="en-US" dirty="0" smtClean="0"/>
              <a:t>Will you be able to see the human form beneath the costume?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sz="4000" dirty="0" smtClean="0"/>
              <a:t>Color, texture and lines can say a lot for you!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Consider these different combinations:</a:t>
            </a:r>
          </a:p>
          <a:p>
            <a:pPr lvl="1"/>
            <a:r>
              <a:rPr lang="en-US" dirty="0" smtClean="0"/>
              <a:t>Brown, rough cotton in soft lines.</a:t>
            </a:r>
          </a:p>
          <a:p>
            <a:pPr lvl="1"/>
            <a:r>
              <a:rPr lang="en-US" dirty="0" smtClean="0"/>
              <a:t>Orange, slick polyester, with sharp angles.</a:t>
            </a:r>
          </a:p>
          <a:p>
            <a:pPr lvl="1"/>
            <a:r>
              <a:rPr lang="en-US" dirty="0" smtClean="0"/>
              <a:t>Blue sheer fabric with a floating silhouette.</a:t>
            </a:r>
          </a:p>
          <a:p>
            <a:pPr lvl="1"/>
            <a:r>
              <a:rPr lang="en-US" dirty="0" smtClean="0"/>
              <a:t>White wool with an unnatural shape.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Any others you can think of…</a:t>
            </a:r>
          </a:p>
          <a:p>
            <a:pPr lvl="1"/>
            <a:endParaRPr lang="en-US" dirty="0" smtClean="0"/>
          </a:p>
          <a:p>
            <a:pPr lvl="1">
              <a:buNone/>
            </a:pPr>
            <a:r>
              <a:rPr lang="en-US" dirty="0" smtClean="0"/>
              <a:t>When creating a costume be aware of what the choices you make are communicating to others.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Meaning of Color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Color’s meaning is influenced by:</a:t>
            </a:r>
          </a:p>
          <a:p>
            <a:pPr lvl="1"/>
            <a:r>
              <a:rPr lang="en-US" dirty="0" smtClean="0"/>
              <a:t>Culture</a:t>
            </a:r>
          </a:p>
          <a:p>
            <a:pPr lvl="1"/>
            <a:r>
              <a:rPr lang="en-US" dirty="0" smtClean="0"/>
              <a:t>Age</a:t>
            </a:r>
          </a:p>
          <a:p>
            <a:pPr lvl="1"/>
            <a:r>
              <a:rPr lang="en-US" dirty="0" smtClean="0"/>
              <a:t>Personality</a:t>
            </a:r>
          </a:p>
          <a:p>
            <a:pPr lvl="1"/>
            <a:r>
              <a:rPr lang="en-US" dirty="0" smtClean="0"/>
              <a:t>Adjoining Colors</a:t>
            </a:r>
          </a:p>
          <a:p>
            <a:pPr lvl="1"/>
            <a:r>
              <a:rPr lang="en-US" dirty="0" smtClean="0"/>
              <a:t>Individual Mood</a:t>
            </a:r>
          </a:p>
          <a:p>
            <a:pPr lvl="1"/>
            <a:endParaRPr lang="en-US" dirty="0"/>
          </a:p>
          <a:p>
            <a:pPr lvl="1">
              <a:buNone/>
            </a:pPr>
            <a:r>
              <a:rPr lang="en-US" dirty="0" smtClean="0"/>
              <a:t>There is no one meaning for any specific color!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Yellow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 dirty="0" smtClean="0"/>
              <a:t>Stimulating</a:t>
            </a:r>
          </a:p>
          <a:p>
            <a:pPr algn="ctr"/>
            <a:r>
              <a:rPr lang="en-US" dirty="0" smtClean="0"/>
              <a:t>Cheerful</a:t>
            </a:r>
          </a:p>
          <a:p>
            <a:pPr algn="ctr"/>
            <a:r>
              <a:rPr lang="en-US" dirty="0" smtClean="0"/>
              <a:t>Exciting</a:t>
            </a:r>
          </a:p>
          <a:p>
            <a:pPr algn="ctr"/>
            <a:r>
              <a:rPr lang="en-US" dirty="0" smtClean="0"/>
              <a:t>Joy</a:t>
            </a:r>
          </a:p>
          <a:p>
            <a:pPr algn="ctr"/>
            <a:r>
              <a:rPr lang="en-US" dirty="0" smtClean="0"/>
              <a:t>Serene</a:t>
            </a:r>
          </a:p>
          <a:p>
            <a:pPr algn="ctr"/>
            <a:r>
              <a:rPr lang="en-US" dirty="0" smtClean="0"/>
              <a:t>Unpleasant</a:t>
            </a:r>
          </a:p>
          <a:p>
            <a:pPr algn="ctr"/>
            <a:r>
              <a:rPr lang="en-US" dirty="0" smtClean="0"/>
              <a:t>Aggressive </a:t>
            </a:r>
          </a:p>
          <a:p>
            <a:pPr algn="ctr"/>
            <a:r>
              <a:rPr lang="en-US" dirty="0" smtClean="0"/>
              <a:t>Hostile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 smtClean="0"/>
              <a:t>Warm</a:t>
            </a:r>
          </a:p>
          <a:p>
            <a:pPr algn="ctr"/>
            <a:r>
              <a:rPr lang="en-US" dirty="0" smtClean="0"/>
              <a:t>Happy</a:t>
            </a:r>
          </a:p>
          <a:p>
            <a:pPr algn="ctr"/>
            <a:r>
              <a:rPr lang="en-US" dirty="0" smtClean="0"/>
              <a:t>Exciting</a:t>
            </a:r>
          </a:p>
          <a:p>
            <a:pPr algn="ctr"/>
            <a:r>
              <a:rPr lang="en-US" dirty="0" smtClean="0"/>
              <a:t>Hot</a:t>
            </a:r>
          </a:p>
          <a:p>
            <a:pPr algn="ctr"/>
            <a:r>
              <a:rPr lang="en-US" dirty="0" smtClean="0"/>
              <a:t>Disturbed </a:t>
            </a:r>
          </a:p>
          <a:p>
            <a:pPr algn="ctr"/>
            <a:r>
              <a:rPr lang="en-US" dirty="0" smtClean="0"/>
              <a:t>Distressed</a:t>
            </a:r>
          </a:p>
          <a:p>
            <a:pPr algn="ctr"/>
            <a:r>
              <a:rPr lang="en-US" dirty="0" smtClean="0"/>
              <a:t>Unpleasant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ctr"/>
            <a:r>
              <a:rPr lang="en-US" dirty="0" smtClean="0"/>
              <a:t>Happy</a:t>
            </a:r>
          </a:p>
          <a:p>
            <a:pPr algn="ctr"/>
            <a:r>
              <a:rPr lang="en-US" dirty="0" smtClean="0"/>
              <a:t>Affectionate</a:t>
            </a:r>
          </a:p>
          <a:p>
            <a:pPr algn="ctr"/>
            <a:r>
              <a:rPr lang="en-US" dirty="0" smtClean="0"/>
              <a:t>Striking</a:t>
            </a:r>
          </a:p>
          <a:p>
            <a:pPr algn="ctr"/>
            <a:r>
              <a:rPr lang="en-US" dirty="0" smtClean="0"/>
              <a:t>Active</a:t>
            </a:r>
          </a:p>
          <a:p>
            <a:pPr algn="ctr"/>
            <a:r>
              <a:rPr lang="en-US" dirty="0" smtClean="0"/>
              <a:t>Intense</a:t>
            </a:r>
          </a:p>
          <a:p>
            <a:pPr algn="ctr"/>
            <a:r>
              <a:rPr lang="en-US" dirty="0" smtClean="0"/>
              <a:t>Defiant</a:t>
            </a:r>
          </a:p>
          <a:p>
            <a:pPr algn="ctr"/>
            <a:r>
              <a:rPr lang="en-US" dirty="0" smtClean="0"/>
              <a:t>Powerful </a:t>
            </a:r>
          </a:p>
          <a:p>
            <a:pPr algn="ctr"/>
            <a:r>
              <a:rPr lang="en-US" dirty="0" smtClean="0"/>
              <a:t>Masterful</a:t>
            </a:r>
          </a:p>
          <a:p>
            <a:pPr algn="ctr"/>
            <a:r>
              <a:rPr lang="en-US" dirty="0" smtClean="0"/>
              <a:t>Strong</a:t>
            </a:r>
          </a:p>
          <a:p>
            <a:pPr algn="ctr"/>
            <a:r>
              <a:rPr lang="en-US" dirty="0" smtClean="0"/>
              <a:t>Hostile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Green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 smtClean="0"/>
              <a:t>Youthful</a:t>
            </a:r>
          </a:p>
          <a:p>
            <a:pPr algn="ctr"/>
            <a:r>
              <a:rPr lang="en-US" dirty="0" smtClean="0"/>
              <a:t>Fresh</a:t>
            </a:r>
          </a:p>
          <a:p>
            <a:pPr algn="ctr"/>
            <a:r>
              <a:rPr lang="en-US" dirty="0" smtClean="0"/>
              <a:t>Leisurely</a:t>
            </a:r>
          </a:p>
          <a:p>
            <a:pPr algn="ctr"/>
            <a:r>
              <a:rPr lang="en-US" dirty="0" smtClean="0"/>
              <a:t>Secure</a:t>
            </a:r>
          </a:p>
          <a:p>
            <a:pPr algn="ctr"/>
            <a:r>
              <a:rPr lang="en-US" dirty="0" smtClean="0"/>
              <a:t>Calm</a:t>
            </a:r>
          </a:p>
          <a:p>
            <a:pPr algn="ctr"/>
            <a:r>
              <a:rPr lang="en-US" dirty="0" smtClean="0"/>
              <a:t>Ill</a:t>
            </a:r>
          </a:p>
          <a:p>
            <a:pPr algn="ctr"/>
            <a:r>
              <a:rPr lang="en-US" dirty="0" smtClean="0"/>
              <a:t>Peaceful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ctr"/>
            <a:r>
              <a:rPr lang="en-US" dirty="0" smtClean="0"/>
              <a:t>Pleasant </a:t>
            </a:r>
          </a:p>
          <a:p>
            <a:pPr algn="ctr"/>
            <a:r>
              <a:rPr lang="en-US" dirty="0" smtClean="0"/>
              <a:t>Cool</a:t>
            </a:r>
          </a:p>
          <a:p>
            <a:pPr algn="ctr"/>
            <a:r>
              <a:rPr lang="en-US" dirty="0" smtClean="0"/>
              <a:t>Comfortable</a:t>
            </a:r>
          </a:p>
          <a:p>
            <a:pPr algn="ctr"/>
            <a:r>
              <a:rPr lang="en-US" dirty="0" smtClean="0"/>
              <a:t>Tender</a:t>
            </a:r>
          </a:p>
          <a:p>
            <a:pPr algn="ctr"/>
            <a:r>
              <a:rPr lang="en-US" dirty="0" smtClean="0"/>
              <a:t>Social</a:t>
            </a:r>
          </a:p>
          <a:p>
            <a:pPr algn="ctr"/>
            <a:r>
              <a:rPr lang="en-US" dirty="0" smtClean="0"/>
              <a:t>Dignified</a:t>
            </a:r>
          </a:p>
          <a:p>
            <a:pPr algn="ctr"/>
            <a:r>
              <a:rPr lang="en-US" dirty="0" smtClean="0"/>
              <a:t>Sad</a:t>
            </a:r>
          </a:p>
          <a:p>
            <a:pPr algn="ctr"/>
            <a:r>
              <a:rPr lang="en-US" dirty="0" smtClean="0"/>
              <a:t>Strong</a:t>
            </a:r>
          </a:p>
          <a:p>
            <a:pPr algn="ctr"/>
            <a:r>
              <a:rPr lang="en-US" dirty="0" smtClean="0"/>
              <a:t>Great</a:t>
            </a:r>
          </a:p>
          <a:p>
            <a:pPr algn="ctr"/>
            <a:r>
              <a:rPr lang="en-US" dirty="0" smtClean="0"/>
              <a:t>Full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Violet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 dirty="0" smtClean="0"/>
              <a:t>Dignified</a:t>
            </a:r>
          </a:p>
          <a:p>
            <a:pPr algn="ctr"/>
            <a:r>
              <a:rPr lang="en-US" dirty="0" smtClean="0"/>
              <a:t>Stately</a:t>
            </a:r>
          </a:p>
          <a:p>
            <a:pPr algn="ctr"/>
            <a:r>
              <a:rPr lang="en-US" dirty="0" smtClean="0"/>
              <a:t>Vigorous</a:t>
            </a:r>
          </a:p>
          <a:p>
            <a:pPr algn="ctr"/>
            <a:r>
              <a:rPr lang="en-US" dirty="0" err="1" smtClean="0"/>
              <a:t>Disageeable</a:t>
            </a:r>
            <a:endParaRPr lang="en-US" dirty="0" smtClean="0"/>
          </a:p>
          <a:p>
            <a:pPr algn="ctr"/>
            <a:r>
              <a:rPr lang="en-US" dirty="0" smtClean="0"/>
              <a:t>Sad</a:t>
            </a:r>
          </a:p>
          <a:p>
            <a:pPr algn="ctr"/>
            <a:r>
              <a:rPr lang="en-US" dirty="0" smtClean="0"/>
              <a:t>Dependent</a:t>
            </a:r>
          </a:p>
          <a:p>
            <a:pPr algn="ctr"/>
            <a:r>
              <a:rPr lang="en-US" dirty="0" smtClean="0"/>
              <a:t>Melancholy</a:t>
            </a:r>
          </a:p>
          <a:p>
            <a:pPr algn="ctr"/>
            <a:r>
              <a:rPr lang="en-US" dirty="0" smtClean="0"/>
              <a:t>Depressing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/>
                </a:solidFill>
              </a:rPr>
              <a:t>Black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ctr"/>
            <a:r>
              <a:rPr lang="en-US" dirty="0" smtClean="0">
                <a:solidFill>
                  <a:schemeClr val="bg2"/>
                </a:solidFill>
              </a:rPr>
              <a:t>Sad</a:t>
            </a:r>
          </a:p>
          <a:p>
            <a:pPr algn="ctr"/>
            <a:r>
              <a:rPr lang="en-US" dirty="0" smtClean="0">
                <a:solidFill>
                  <a:schemeClr val="bg2"/>
                </a:solidFill>
              </a:rPr>
              <a:t>Melancholy</a:t>
            </a:r>
          </a:p>
          <a:p>
            <a:pPr algn="ctr"/>
            <a:r>
              <a:rPr lang="en-US" dirty="0" smtClean="0">
                <a:solidFill>
                  <a:schemeClr val="bg2"/>
                </a:solidFill>
              </a:rPr>
              <a:t>Vague</a:t>
            </a:r>
          </a:p>
          <a:p>
            <a:pPr algn="ctr"/>
            <a:r>
              <a:rPr lang="en-US" dirty="0" smtClean="0">
                <a:solidFill>
                  <a:schemeClr val="bg2"/>
                </a:solidFill>
              </a:rPr>
              <a:t>Unhappy</a:t>
            </a:r>
          </a:p>
          <a:p>
            <a:pPr algn="ctr"/>
            <a:r>
              <a:rPr lang="en-US" dirty="0" smtClean="0">
                <a:solidFill>
                  <a:schemeClr val="bg2"/>
                </a:solidFill>
              </a:rPr>
              <a:t>Dignified</a:t>
            </a:r>
          </a:p>
          <a:p>
            <a:pPr algn="ctr"/>
            <a:r>
              <a:rPr lang="en-US" dirty="0" smtClean="0">
                <a:solidFill>
                  <a:schemeClr val="bg2"/>
                </a:solidFill>
              </a:rPr>
              <a:t>Strong</a:t>
            </a:r>
          </a:p>
          <a:p>
            <a:pPr algn="ctr"/>
            <a:r>
              <a:rPr lang="en-US" dirty="0" smtClean="0">
                <a:solidFill>
                  <a:schemeClr val="bg2"/>
                </a:solidFill>
              </a:rPr>
              <a:t>Powerful</a:t>
            </a:r>
          </a:p>
          <a:p>
            <a:pPr algn="ctr"/>
            <a:r>
              <a:rPr lang="en-US" dirty="0" smtClean="0">
                <a:solidFill>
                  <a:schemeClr val="bg2"/>
                </a:solidFill>
              </a:rPr>
              <a:t>Hostile </a:t>
            </a:r>
          </a:p>
          <a:p>
            <a:pPr algn="ctr"/>
            <a:r>
              <a:rPr lang="en-US" dirty="0" smtClean="0">
                <a:solidFill>
                  <a:schemeClr val="bg2"/>
                </a:solidFill>
              </a:rPr>
              <a:t>Distressed </a:t>
            </a:r>
          </a:p>
          <a:p>
            <a:pPr algn="ctr"/>
            <a:r>
              <a:rPr lang="en-US" dirty="0" smtClean="0">
                <a:solidFill>
                  <a:schemeClr val="bg2"/>
                </a:solidFill>
              </a:rPr>
              <a:t>Old</a:t>
            </a:r>
            <a:endParaRPr lang="en-US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311</TotalTime>
  <Words>292</Words>
  <Application>Microsoft Office PowerPoint</Application>
  <PresentationFormat>On-screen Show (4:3)</PresentationFormat>
  <Paragraphs>113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Color Theory</vt:lpstr>
      <vt:lpstr>Meaning of Color</vt:lpstr>
      <vt:lpstr>Yellow</vt:lpstr>
      <vt:lpstr>Orange</vt:lpstr>
      <vt:lpstr>RED</vt:lpstr>
      <vt:lpstr>Green</vt:lpstr>
      <vt:lpstr>Blue</vt:lpstr>
      <vt:lpstr>Violet</vt:lpstr>
      <vt:lpstr>Black</vt:lpstr>
      <vt:lpstr>White</vt:lpstr>
      <vt:lpstr>Brown</vt:lpstr>
      <vt:lpstr>Other Things to Consider in Your Design</vt:lpstr>
      <vt:lpstr>PowerPoint Presentation</vt:lpstr>
      <vt:lpstr> Color, texture and lines can say a lot for you!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Color Theory</dc:title>
  <dc:creator>Guy</dc:creator>
  <cp:lastModifiedBy>Shawnda</cp:lastModifiedBy>
  <cp:revision>18</cp:revision>
  <dcterms:created xsi:type="dcterms:W3CDTF">2010-04-13T21:19:09Z</dcterms:created>
  <dcterms:modified xsi:type="dcterms:W3CDTF">2015-03-12T16:51:04Z</dcterms:modified>
</cp:coreProperties>
</file>