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70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200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84E3B298-7587-4044-9E53-1E1B1CAD2D7B}" type="datetimeFigureOut">
              <a:rPr lang="en-US" smtClean="0"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9613F8F4-DF6B-E74A-B29E-86AAE38E5E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3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590800"/>
            <a:ext cx="6477000" cy="1914144"/>
          </a:xfrm>
        </p:spPr>
        <p:txBody>
          <a:bodyPr/>
          <a:lstStyle/>
          <a:p>
            <a:r>
              <a:rPr lang="en-US" sz="8000" b="1" dirty="0" smtClean="0"/>
              <a:t>Shakespeare!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What’s the big deal!?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Nothing Better To Do?</a:t>
            </a:r>
            <a:endParaRPr lang="en-US" dirty="0"/>
          </a:p>
        </p:txBody>
      </p:sp>
      <p:pic>
        <p:nvPicPr>
          <p:cNvPr id="4" name="Content Placeholder 3" descr="1023539-justin-bieber-number-one-617-4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1805" y="1735138"/>
            <a:ext cx="6118803" cy="405606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Entertaining?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“Fencing</a:t>
            </a:r>
            <a:r>
              <a:rPr lang="en-US" dirty="0" smtClean="0"/>
              <a:t>, fighting, torture, revenge, giants, monsters, chases, escapes, true love, miracles..</a:t>
            </a:r>
            <a:r>
              <a:rPr lang="en-US" dirty="0" smtClean="0"/>
              <a:t>.” </a:t>
            </a:r>
            <a:endParaRPr lang="en-US" dirty="0"/>
          </a:p>
        </p:txBody>
      </p:sp>
      <p:pic>
        <p:nvPicPr>
          <p:cNvPr id="4" name="Picture 3" descr="clip_image001_0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124200"/>
            <a:ext cx="4851918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1200" y="3962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ym typeface="Wingdings"/>
              </a:rPr>
              <a:t></a:t>
            </a:r>
            <a:r>
              <a:rPr lang="en-US" dirty="0" smtClean="0">
                <a:sym typeface="Wingdings"/>
              </a:rPr>
              <a:t> And it’s Gandalf!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mlet+sku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838200"/>
            <a:ext cx="7445496" cy="48768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cbeth_Witches_at_Opening_by_isaacramseydesig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1202" y="914400"/>
            <a:ext cx="7326811" cy="4876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xinsrc_3620205150947031232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838200"/>
            <a:ext cx="4800600" cy="5408676"/>
          </a:xfrm>
        </p:spPr>
      </p:pic>
      <p:sp>
        <p:nvSpPr>
          <p:cNvPr id="5" name="Heart 4"/>
          <p:cNvSpPr/>
          <p:nvPr/>
        </p:nvSpPr>
        <p:spPr>
          <a:xfrm>
            <a:off x="685800" y="1600200"/>
            <a:ext cx="609600" cy="4572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art 5"/>
          <p:cNvSpPr/>
          <p:nvPr/>
        </p:nvSpPr>
        <p:spPr>
          <a:xfrm>
            <a:off x="1295400" y="4267200"/>
            <a:ext cx="609600" cy="4572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7" name="Heart 6"/>
          <p:cNvSpPr/>
          <p:nvPr/>
        </p:nvSpPr>
        <p:spPr>
          <a:xfrm>
            <a:off x="7010400" y="2514600"/>
            <a:ext cx="609600" cy="4572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art 7"/>
          <p:cNvSpPr/>
          <p:nvPr/>
        </p:nvSpPr>
        <p:spPr>
          <a:xfrm>
            <a:off x="7924800" y="1524000"/>
            <a:ext cx="609600" cy="4572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/>
          <p:cNvSpPr/>
          <p:nvPr/>
        </p:nvSpPr>
        <p:spPr>
          <a:xfrm>
            <a:off x="1600200" y="457200"/>
            <a:ext cx="1219200" cy="11430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art 9"/>
          <p:cNvSpPr/>
          <p:nvPr/>
        </p:nvSpPr>
        <p:spPr>
          <a:xfrm>
            <a:off x="990600" y="2971800"/>
            <a:ext cx="304800" cy="3048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6324600" y="304800"/>
            <a:ext cx="304800" cy="3048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/>
          <p:cNvSpPr/>
          <p:nvPr/>
        </p:nvSpPr>
        <p:spPr>
          <a:xfrm>
            <a:off x="6858000" y="1371600"/>
            <a:ext cx="304800" cy="3048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art 12"/>
          <p:cNvSpPr/>
          <p:nvPr/>
        </p:nvSpPr>
        <p:spPr>
          <a:xfrm>
            <a:off x="7772400" y="3962400"/>
            <a:ext cx="304800" cy="304800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b4bd51099048ed26b6060f821e0fbabc.jpg"/>
          <p:cNvPicPr>
            <a:picLocks noChangeAspect="1"/>
          </p:cNvPicPr>
          <p:nvPr/>
        </p:nvPicPr>
        <p:blipFill>
          <a:blip r:embed="rId2"/>
          <a:srcRect l="15200" r="8983"/>
          <a:stretch>
            <a:fillRect/>
          </a:stretch>
        </p:blipFill>
        <p:spPr>
          <a:xfrm>
            <a:off x="5867400" y="3143250"/>
            <a:ext cx="2829499" cy="255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Timeless?</a:t>
            </a:r>
            <a:endParaRPr lang="en-US" dirty="0"/>
          </a:p>
        </p:txBody>
      </p:sp>
      <p:pic>
        <p:nvPicPr>
          <p:cNvPr id="4" name="Content Placeholder 3" descr="shake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4400" y="1371600"/>
            <a:ext cx="2166414" cy="2751931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3276600" y="2895600"/>
            <a:ext cx="2362200" cy="1524000"/>
          </a:xfrm>
          <a:prstGeom prst="straightConnector1">
            <a:avLst/>
          </a:prstGeom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248400" y="5533935"/>
            <a:ext cx="220305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2012</a:t>
            </a:r>
            <a:endParaRPr lang="en-US" sz="7200" b="1" cap="none" spc="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77764" y="4123531"/>
            <a:ext cx="220305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1564</a:t>
            </a:r>
            <a:endParaRPr lang="en-US" sz="7200" b="1" cap="none" spc="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Are Still Learning From Him?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2667000" y="2590800"/>
            <a:ext cx="3886200" cy="35814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05781"/>
            <a:ext cx="7313613" cy="868362"/>
          </a:xfrm>
        </p:spPr>
        <p:txBody>
          <a:bodyPr/>
          <a:lstStyle/>
          <a:p>
            <a:r>
              <a:rPr lang="en-US" sz="5400" b="1" dirty="0" smtClean="0"/>
              <a:t>“This above all, to </a:t>
            </a:r>
            <a:r>
              <a:rPr lang="en-US" sz="5400" b="1" dirty="0" err="1" smtClean="0"/>
              <a:t>thine</a:t>
            </a:r>
            <a:r>
              <a:rPr lang="en-US" sz="5400" b="1" dirty="0" smtClean="0"/>
              <a:t> own self be true.”</a:t>
            </a:r>
            <a:br>
              <a:rPr lang="en-US" sz="5400" b="1" dirty="0" smtClean="0"/>
            </a:br>
            <a:r>
              <a:rPr lang="en-US" sz="3200" dirty="0" smtClean="0"/>
              <a:t>Hamlet 1.3</a:t>
            </a:r>
            <a:endParaRPr lang="en-US" sz="5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271</TotalTime>
  <Words>72</Words>
  <Application>Microsoft Macintosh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Inkwell</vt:lpstr>
      <vt:lpstr>Shakespeare!</vt:lpstr>
      <vt:lpstr>Nothing Better To Do?</vt:lpstr>
      <vt:lpstr>Entertaining?</vt:lpstr>
      <vt:lpstr>Slide 4</vt:lpstr>
      <vt:lpstr>Slide 5</vt:lpstr>
      <vt:lpstr>Slide 6</vt:lpstr>
      <vt:lpstr>Timeless?</vt:lpstr>
      <vt:lpstr>We Are Still Learning From Him?</vt:lpstr>
      <vt:lpstr>“This above all, to thine own self be true.” Hamlet 1.3</vt:lpstr>
    </vt:vector>
  </TitlesOfParts>
  <Company>Brigham Young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Shakespeare!</dc:title>
  <dc:creator>Mary Matheson</dc:creator>
  <cp:lastModifiedBy>Mary Matheson</cp:lastModifiedBy>
  <cp:revision>26</cp:revision>
  <dcterms:created xsi:type="dcterms:W3CDTF">2012-10-12T03:39:17Z</dcterms:created>
  <dcterms:modified xsi:type="dcterms:W3CDTF">2012-10-12T08:10:29Z</dcterms:modified>
</cp:coreProperties>
</file>