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"/>
  </p:notesMasterIdLst>
  <p:sldIdLst>
    <p:sldId id="256" r:id="rId2"/>
    <p:sldId id="262" r:id="rId3"/>
    <p:sldId id="257" r:id="rId4"/>
    <p:sldId id="258" r:id="rId5"/>
    <p:sldId id="259" r:id="rId6"/>
    <p:sldId id="260" r:id="rId7"/>
    <p:sldId id="261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Objects="1"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2D617A-6572-8348-B618-70CBFECB1D99}" type="datetimeFigureOut">
              <a:rPr lang="en-US" smtClean="0"/>
              <a:t>3/3/2016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DFDF9B-0636-E242-B788-570FEDF589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29729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Kim A. </a:t>
            </a:r>
            <a:r>
              <a:rPr lang="en-US" dirty="0" err="1" smtClean="0"/>
              <a:t>Tolman</a:t>
            </a:r>
            <a:r>
              <a:rPr lang="en-US" baseline="0" dirty="0" smtClean="0"/>
              <a:t> Design Richard III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DFDF9B-0636-E242-B788-570FEDF589A0}" type="slidenum">
              <a:rPr lang="en-US" smtClean="0"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Diary of Anne Frank designed by Richard Finkelstein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DFDF9B-0636-E242-B788-570FEDF589A0}" type="slidenum">
              <a:rPr lang="en-US" smtClean="0"/>
              <a:t>13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9EBDAC-109A-6B46-B473-83B01675345E}" type="datetimeFigureOut">
              <a:rPr lang="en-US" smtClean="0"/>
              <a:t>3/3/2016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70F00-F048-2142-B623-971B8529C193}" type="slidenum">
              <a:rPr lang="en-US" smtClean="0"/>
              <a:t>‹#›</a:t>
            </a:fld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9EBDAC-109A-6B46-B473-83B01675345E}" type="datetimeFigureOut">
              <a:rPr lang="en-US" smtClean="0"/>
              <a:t>3/3/2016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70F00-F048-2142-B623-971B8529C19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9EBDAC-109A-6B46-B473-83B01675345E}" type="datetimeFigureOut">
              <a:rPr lang="en-US" smtClean="0"/>
              <a:t>3/3/2016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80C70F00-F048-2142-B623-971B8529C193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9EBDAC-109A-6B46-B473-83B01675345E}" type="datetimeFigureOut">
              <a:rPr lang="en-US" smtClean="0"/>
              <a:t>3/3/2016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70F00-F048-2142-B623-971B8529C19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9EBDAC-109A-6B46-B473-83B01675345E}" type="datetimeFigureOut">
              <a:rPr lang="en-US" smtClean="0"/>
              <a:t>3/3/2016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70F00-F048-2142-B623-971B8529C19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9EBDAC-109A-6B46-B473-83B01675345E}" type="datetimeFigureOut">
              <a:rPr lang="en-US" smtClean="0"/>
              <a:t>3/3/2016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70F00-F048-2142-B623-971B8529C19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9EBDAC-109A-6B46-B473-83B01675345E}" type="datetimeFigureOut">
              <a:rPr lang="en-US" smtClean="0"/>
              <a:t>3/3/2016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70F00-F048-2142-B623-971B8529C19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9EBDAC-109A-6B46-B473-83B01675345E}" type="datetimeFigureOut">
              <a:rPr lang="en-US" smtClean="0"/>
              <a:t>3/3/2016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70F00-F048-2142-B623-971B8529C19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9EBDAC-109A-6B46-B473-83B01675345E}" type="datetimeFigureOut">
              <a:rPr lang="en-US" smtClean="0"/>
              <a:t>3/3/2016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70F00-F048-2142-B623-971B8529C19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9EBDAC-109A-6B46-B473-83B01675345E}" type="datetimeFigureOut">
              <a:rPr lang="en-US" smtClean="0"/>
              <a:t>3/3/2016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70F00-F048-2142-B623-971B8529C19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9EBDAC-109A-6B46-B473-83B01675345E}" type="datetimeFigureOut">
              <a:rPr lang="en-US" smtClean="0"/>
              <a:t>3/3/2016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70F00-F048-2142-B623-971B8529C19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139EBDAC-109A-6B46-B473-83B01675345E}" type="datetimeFigureOut">
              <a:rPr lang="en-US" smtClean="0"/>
              <a:t>3/3/2016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80C70F00-F048-2142-B623-971B8529C193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371600"/>
            <a:ext cx="9144000" cy="18288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Elements Of Design</a:t>
            </a:r>
            <a:br>
              <a:rPr lang="en-US" dirty="0" smtClean="0"/>
            </a:br>
            <a:r>
              <a:rPr lang="en-US" dirty="0" smtClean="0"/>
              <a:t>&amp;</a:t>
            </a:r>
            <a:br>
              <a:rPr lang="en-US" dirty="0" smtClean="0"/>
            </a:br>
            <a:r>
              <a:rPr lang="en-US" dirty="0" smtClean="0"/>
              <a:t>Principles </a:t>
            </a:r>
            <a:r>
              <a:rPr lang="en-US" smtClean="0"/>
              <a:t>of </a:t>
            </a:r>
            <a:r>
              <a:rPr lang="en-US" smtClean="0"/>
              <a:t>Composition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Good stuff to know.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ELEMENTS OF DESIGN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rcRect l="15957"/>
          <a:stretch>
            <a:fillRect/>
          </a:stretch>
        </p:blipFill>
        <p:spPr>
          <a:xfrm>
            <a:off x="228600" y="1722438"/>
            <a:ext cx="8637785" cy="4373562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096962"/>
          </a:xfrm>
        </p:spPr>
        <p:txBody>
          <a:bodyPr/>
          <a:lstStyle/>
          <a:p>
            <a:r>
              <a:rPr lang="en-US" dirty="0" smtClean="0"/>
              <a:t>Line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2235" y="3927458"/>
            <a:ext cx="3707165" cy="262574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5400" y="1110342"/>
            <a:ext cx="6477000" cy="2775858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Shape 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9524" y="2057400"/>
            <a:ext cx="6312876" cy="3295879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Mass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3124201"/>
            <a:ext cx="7304116" cy="36576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1349188"/>
            <a:ext cx="1377950" cy="162111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12000" y="1301526"/>
            <a:ext cx="1854200" cy="166878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03874" y="1301526"/>
            <a:ext cx="1707926" cy="1707926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Texture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295400"/>
            <a:ext cx="2667000" cy="2667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7371" y="3939010"/>
            <a:ext cx="5069429" cy="269039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rcRect r="27721"/>
          <a:stretch>
            <a:fillRect/>
          </a:stretch>
        </p:blipFill>
        <p:spPr>
          <a:xfrm>
            <a:off x="457200" y="4165600"/>
            <a:ext cx="2667000" cy="24638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rcRect t="18667"/>
          <a:stretch>
            <a:fillRect/>
          </a:stretch>
        </p:blipFill>
        <p:spPr>
          <a:xfrm>
            <a:off x="4191000" y="1409700"/>
            <a:ext cx="3810000" cy="23241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PRINCIPLES OF COMPOSITION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00" y="1574800"/>
            <a:ext cx="7239000" cy="4826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Unity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" y="1752600"/>
            <a:ext cx="6908800" cy="431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Harmony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1219200"/>
            <a:ext cx="4191000" cy="5298621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Contrast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417638"/>
            <a:ext cx="7620000" cy="5080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Variation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371600"/>
            <a:ext cx="3505200" cy="232580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8200" y="1905000"/>
            <a:ext cx="3810000" cy="3810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3401" y="4191000"/>
            <a:ext cx="3549206" cy="2362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Symmetrical Balance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1676400"/>
            <a:ext cx="4245685" cy="28194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8200" y="2312996"/>
            <a:ext cx="4114800" cy="3897303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Asymmetrical Balance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6804" y="1524000"/>
            <a:ext cx="7256596" cy="4757102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Emphasis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244600"/>
            <a:ext cx="4964445" cy="28702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rcRect t="8928" b="14009"/>
          <a:stretch>
            <a:fillRect/>
          </a:stretch>
        </p:blipFill>
        <p:spPr>
          <a:xfrm>
            <a:off x="3733800" y="3886200"/>
            <a:ext cx="5232400" cy="2835177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ヒラギノ丸ゴ Pro W4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ＭＳ 明朝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Apex.thmx</Template>
  <TotalTime>59</TotalTime>
  <Words>45</Words>
  <Application>Microsoft Office PowerPoint</Application>
  <PresentationFormat>On-screen Show (4:3)</PresentationFormat>
  <Paragraphs>19</Paragraphs>
  <Slides>14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Apex</vt:lpstr>
      <vt:lpstr>Elements Of Design &amp; Principles of Composition</vt:lpstr>
      <vt:lpstr>ELEMENTS OF DESIGN</vt:lpstr>
      <vt:lpstr>Line</vt:lpstr>
      <vt:lpstr>Shape </vt:lpstr>
      <vt:lpstr>Mass</vt:lpstr>
      <vt:lpstr>Texture</vt:lpstr>
      <vt:lpstr>PRINCIPLES OF COMPOSITION</vt:lpstr>
      <vt:lpstr>Unity</vt:lpstr>
      <vt:lpstr>Harmony</vt:lpstr>
      <vt:lpstr>Contrast</vt:lpstr>
      <vt:lpstr>Variation</vt:lpstr>
      <vt:lpstr>Symmetrical Balance</vt:lpstr>
      <vt:lpstr>Asymmetrical Balance</vt:lpstr>
      <vt:lpstr>Emphasis</vt:lpstr>
    </vt:vector>
  </TitlesOfParts>
  <Company>Brigham Young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Elements Of Design &amp; Principles of Compositiosn</dc:title>
  <dc:creator>Mary Matheson</dc:creator>
  <cp:lastModifiedBy>Shawnda</cp:lastModifiedBy>
  <cp:revision>26</cp:revision>
  <dcterms:created xsi:type="dcterms:W3CDTF">2015-12-14T22:19:48Z</dcterms:created>
  <dcterms:modified xsi:type="dcterms:W3CDTF">2016-03-03T18:23:00Z</dcterms:modified>
</cp:coreProperties>
</file>