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  <p:sldId id="261" r:id="rId3"/>
    <p:sldId id="260" r:id="rId4"/>
    <p:sldId id="259" r:id="rId5"/>
    <p:sldId id="258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82" d="100"/>
          <a:sy n="82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2825"/>
            <a:ext cx="8229600" cy="2136775"/>
          </a:xfrm>
        </p:spPr>
        <p:txBody>
          <a:bodyPr anchor="b" anchorCtr="0">
            <a:noAutofit/>
          </a:bodyPr>
          <a:lstStyle>
            <a:lvl1pPr>
              <a:defRPr sz="5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464424"/>
            <a:ext cx="8229600" cy="117437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4865"/>
            <a:ext cx="8229600" cy="107164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274320"/>
            <a:ext cx="8229600" cy="2971800"/>
          </a:xfrm>
          <a:effectLst>
            <a:outerShdw blurRad="114300" sx="103000" sy="103000" algn="ctr" rotWithShape="0">
              <a:schemeClr val="bg1">
                <a:lumMod val="75000"/>
                <a:lumOff val="25000"/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329953"/>
            <a:ext cx="7924801" cy="131837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2776" y="274639"/>
            <a:ext cx="1452283" cy="53736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871447" cy="5373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8435"/>
            <a:ext cx="8229600" cy="1362075"/>
          </a:xfrm>
        </p:spPr>
        <p:txBody>
          <a:bodyPr anchor="b" anchorCtr="0">
            <a:no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430401"/>
            <a:ext cx="8229600" cy="15001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3931920" cy="3873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774825"/>
            <a:ext cx="3931920" cy="3873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788"/>
            <a:ext cx="3931920" cy="73977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199"/>
            <a:ext cx="3931920" cy="3286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577788"/>
            <a:ext cx="3931920" cy="73977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362199"/>
            <a:ext cx="3931920" cy="3286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0"/>
            <a:ext cx="3840480" cy="1162050"/>
          </a:xfrm>
        </p:spPr>
        <p:txBody>
          <a:bodyPr anchor="b">
            <a:normAutofit/>
          </a:bodyPr>
          <a:lstStyle>
            <a:lvl1pPr algn="ctr">
              <a:defRPr sz="3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6320" y="273050"/>
            <a:ext cx="3840480" cy="53752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600201"/>
            <a:ext cx="3840480" cy="3733800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3840480" cy="1161288"/>
          </a:xfr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6320" y="274320"/>
            <a:ext cx="3840480" cy="5376672"/>
          </a:xfrm>
          <a:effectLst>
            <a:outerShdw blurRad="114300" sx="103000" sy="103000" algn="ctr" rotWithShape="0">
              <a:schemeClr val="bg1">
                <a:lumMod val="75000"/>
                <a:lumOff val="25000"/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840480" cy="373075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61565"/>
            <a:ext cx="8229600" cy="3877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5883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0C70BE3-DC29-F24F-A8CD-484FD87E29F3}" type="datetimeFigureOut">
              <a:rPr lang="en-US" smtClean="0"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494" y="5883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58832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F6246CBC-384F-D248-AD8A-873822CC8C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Tx/>
        <a:buBlip>
          <a:blip r:embed="rId1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Tx/>
        <a:buBlip>
          <a:blip r:embed="rId14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Set Design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Getting from research to a 3-D Model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Thumbnail Sketches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47800"/>
            <a:ext cx="4241800" cy="4134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051637"/>
            <a:ext cx="4202975" cy="41205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42" y="1417638"/>
            <a:ext cx="4485479" cy="3335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581400"/>
            <a:ext cx="4343400" cy="27410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5791200"/>
            <a:ext cx="26670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(Not this kind…)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515035"/>
            <a:ext cx="5498353" cy="41237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3048000"/>
            <a:ext cx="5080000" cy="309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609600"/>
            <a:ext cx="4889500" cy="259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800" y="1295400"/>
            <a:ext cx="302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Functional </a:t>
            </a:r>
          </a:p>
          <a:p>
            <a:pPr algn="ctr"/>
            <a:r>
              <a:rPr lang="en-US" sz="3600" b="1" dirty="0" smtClean="0"/>
              <a:t>Model</a:t>
            </a:r>
            <a:endParaRPr lang="en-US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 Model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13441" r="10393"/>
          <a:stretch>
            <a:fillRect/>
          </a:stretch>
        </p:blipFill>
        <p:spPr>
          <a:xfrm>
            <a:off x="228600" y="1417638"/>
            <a:ext cx="3962400" cy="34692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l="5245" t="10490" r="6643" b="7692"/>
          <a:stretch>
            <a:fillRect/>
          </a:stretch>
        </p:blipFill>
        <p:spPr>
          <a:xfrm>
            <a:off x="4191000" y="3048000"/>
            <a:ext cx="4800600" cy="29718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te">
  <a:themeElements>
    <a:clrScheme name="Forte">
      <a:dk1>
        <a:srgbClr val="FFFFFF"/>
      </a:dk1>
      <a:lt1>
        <a:srgbClr val="000000"/>
      </a:lt1>
      <a:dk2>
        <a:srgbClr val="292828"/>
      </a:dk2>
      <a:lt2>
        <a:srgbClr val="DEDEDE"/>
      </a:lt2>
      <a:accent1>
        <a:srgbClr val="C70F0C"/>
      </a:accent1>
      <a:accent2>
        <a:srgbClr val="DD6B0D"/>
      </a:accent2>
      <a:accent3>
        <a:srgbClr val="FAA700"/>
      </a:accent3>
      <a:accent4>
        <a:srgbClr val="93E50D"/>
      </a:accent4>
      <a:accent5>
        <a:srgbClr val="17C7BA"/>
      </a:accent5>
      <a:accent6>
        <a:srgbClr val="0A96E4"/>
      </a:accent6>
      <a:hlink>
        <a:srgbClr val="8F3BED"/>
      </a:hlink>
      <a:folHlink>
        <a:srgbClr val="C29EEB"/>
      </a:folHlink>
    </a:clrScheme>
    <a:fontScheme name="Forte">
      <a:majorFont>
        <a:latin typeface="Constantia"/>
        <a:ea typeface=""/>
        <a:cs typeface=""/>
        <a:font script="Jpan" typeface="ＭＳ 明朝"/>
      </a:majorFont>
      <a:minorFont>
        <a:latin typeface="Constantia"/>
        <a:ea typeface=""/>
        <a:cs typeface=""/>
        <a:font script="Jpan" typeface="ＭＳ 明朝"/>
      </a:minorFont>
    </a:fontScheme>
    <a:fmtScheme name="Fort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50000"/>
                <a:lumMod val="70000"/>
              </a:schemeClr>
            </a:gs>
            <a:gs pos="35000">
              <a:schemeClr val="phClr">
                <a:tint val="100000"/>
                <a:shade val="90000"/>
                <a:satMod val="150000"/>
                <a:lumMod val="80000"/>
              </a:schemeClr>
            </a:gs>
            <a:gs pos="100000">
              <a:schemeClr val="phClr">
                <a:tint val="100000"/>
                <a:satMod val="150000"/>
                <a:lumMod val="11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30000"/>
                <a:lumMod val="80000"/>
              </a:schemeClr>
            </a:gs>
            <a:gs pos="80000">
              <a:schemeClr val="phClr">
                <a:shade val="90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14300" sx="105000" sy="105000" algn="ctr" rotWithShape="0">
              <a:srgbClr val="5F5F5F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woPt" dir="tr">
              <a:rot lat="0" lon="0" rev="5400000"/>
            </a:lightRig>
          </a:scene3d>
          <a:sp3d>
            <a:bevelT w="12700" h="25400"/>
          </a:sp3d>
        </a:effectStyle>
        <a:effectStyle>
          <a:effectLst>
            <a:outerShdw blurRad="114300" dist="25400" sx="103000" sy="103000" algn="ctr" rotWithShape="0">
              <a:srgbClr val="4B4B4B">
                <a:alpha val="50000"/>
              </a:srgbClr>
            </a:outerShdw>
            <a:reflection blurRad="38100" stA="80000" endPos="50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>
            <a:bevelT w="127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Forte.thmx</Template>
  <TotalTime>94</TotalTime>
  <Words>26</Words>
  <Application>Microsoft Macintosh PowerPoint</Application>
  <PresentationFormat>On-screen Show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Forte</vt:lpstr>
      <vt:lpstr>Set Design Process</vt:lpstr>
      <vt:lpstr>Thumbnail Sketches</vt:lpstr>
      <vt:lpstr>Renderings</vt:lpstr>
      <vt:lpstr>MODELS</vt:lpstr>
      <vt:lpstr>Slide 5</vt:lpstr>
      <vt:lpstr>Production Model</vt:lpstr>
    </vt:vector>
  </TitlesOfParts>
  <Company>Brigham Young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Mary Matheson</dc:creator>
  <cp:lastModifiedBy>Mary Matheson</cp:lastModifiedBy>
  <cp:revision>8</cp:revision>
  <dcterms:created xsi:type="dcterms:W3CDTF">2015-12-01T01:08:20Z</dcterms:created>
  <dcterms:modified xsi:type="dcterms:W3CDTF">2015-12-01T02:42:24Z</dcterms:modified>
</cp:coreProperties>
</file>